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61"/>
  </p:notesMasterIdLst>
  <p:sldIdLst>
    <p:sldId id="625" r:id="rId3"/>
    <p:sldId id="257" r:id="rId4"/>
    <p:sldId id="628" r:id="rId5"/>
    <p:sldId id="629" r:id="rId6"/>
    <p:sldId id="630" r:id="rId7"/>
    <p:sldId id="634" r:id="rId8"/>
    <p:sldId id="636" r:id="rId9"/>
    <p:sldId id="632" r:id="rId10"/>
    <p:sldId id="633" r:id="rId11"/>
    <p:sldId id="637" r:id="rId12"/>
    <p:sldId id="638" r:id="rId13"/>
    <p:sldId id="639" r:id="rId14"/>
    <p:sldId id="641" r:id="rId15"/>
    <p:sldId id="640" r:id="rId16"/>
    <p:sldId id="585" r:id="rId17"/>
    <p:sldId id="586" r:id="rId18"/>
    <p:sldId id="589" r:id="rId19"/>
    <p:sldId id="588" r:id="rId20"/>
    <p:sldId id="587" r:id="rId21"/>
    <p:sldId id="590" r:id="rId22"/>
    <p:sldId id="624" r:id="rId23"/>
    <p:sldId id="592" r:id="rId24"/>
    <p:sldId id="593" r:id="rId25"/>
    <p:sldId id="591" r:id="rId26"/>
    <p:sldId id="594" r:id="rId27"/>
    <p:sldId id="595" r:id="rId28"/>
    <p:sldId id="613" r:id="rId29"/>
    <p:sldId id="596" r:id="rId30"/>
    <p:sldId id="597" r:id="rId31"/>
    <p:sldId id="598" r:id="rId32"/>
    <p:sldId id="616" r:id="rId33"/>
    <p:sldId id="615" r:id="rId34"/>
    <p:sldId id="617" r:id="rId35"/>
    <p:sldId id="618" r:id="rId36"/>
    <p:sldId id="619" r:id="rId37"/>
    <p:sldId id="621" r:id="rId38"/>
    <p:sldId id="612" r:id="rId39"/>
    <p:sldId id="620" r:id="rId40"/>
    <p:sldId id="604" r:id="rId41"/>
    <p:sldId id="603" r:id="rId42"/>
    <p:sldId id="602" r:id="rId43"/>
    <p:sldId id="601" r:id="rId44"/>
    <p:sldId id="605" r:id="rId45"/>
    <p:sldId id="606" r:id="rId46"/>
    <p:sldId id="607" r:id="rId47"/>
    <p:sldId id="623" r:id="rId48"/>
    <p:sldId id="609" r:id="rId49"/>
    <p:sldId id="642" r:id="rId50"/>
    <p:sldId id="648" r:id="rId51"/>
    <p:sldId id="610" r:id="rId52"/>
    <p:sldId id="650" r:id="rId53"/>
    <p:sldId id="611" r:id="rId54"/>
    <p:sldId id="651" r:id="rId55"/>
    <p:sldId id="647" r:id="rId56"/>
    <p:sldId id="643" r:id="rId57"/>
    <p:sldId id="644" r:id="rId58"/>
    <p:sldId id="645" r:id="rId59"/>
    <p:sldId id="646" r:id="rId6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ng Du" initials="PD" lastIdx="3" clrIdx="0">
    <p:extLst>
      <p:ext uri="{19B8F6BF-5375-455C-9EA6-DF929625EA0E}">
        <p15:presenceInfo xmlns:p15="http://schemas.microsoft.com/office/powerpoint/2012/main" userId="S::pdu@futurewei.com::608a644d-8720-43c7-bce5-36bcb114bcf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8D3A2"/>
    <a:srgbClr val="4B2E83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51" autoAdjust="0"/>
    <p:restoredTop sz="94838"/>
  </p:normalViewPr>
  <p:slideViewPr>
    <p:cSldViewPr snapToGrid="0" snapToObjects="1" showGuides="1">
      <p:cViewPr varScale="1">
        <p:scale>
          <a:sx n="143" d="100"/>
          <a:sy n="143" d="100"/>
        </p:scale>
        <p:origin x="672" y="208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9.png>
</file>

<file path=ppt/media/image20.tiff>
</file>

<file path=ppt/media/image21.tiff>
</file>

<file path=ppt/media/image22.png>
</file>

<file path=ppt/media/image23.png>
</file>

<file path=ppt/media/image24.png>
</file>

<file path=ppt/media/image25.tiff>
</file>

<file path=ppt/media/image26.tif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3B509-834C-9E4A-9A0F-AE989E5F16D1}" type="datetimeFigureOut">
              <a:rPr lang="en-US" smtClean="0"/>
              <a:t>2/10/20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6F771-1A75-9948-93E4-25C9702F9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99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A2CF02-EB33-BB48-B004-9388FDCBFF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01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A2CF02-EB33-BB48-B004-9388FDCBFF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532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A2CF02-EB33-BB48-B004-9388FDCBFF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999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A2CF02-EB33-BB48-B004-9388FDCBFF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064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A2CF02-EB33-BB48-B004-9388FDCBFF0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769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884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97C81-6344-F24E-975B-A1F84B4CE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4F1D-73C1-5949-B312-55699B3E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642F9-58D6-F941-95FB-8808700C4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E4F4F-B407-B049-A61B-A2248E60A9EA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FB41D-3383-2249-959D-826EFB176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56753-ED72-E440-B17B-2A08FB374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C58C4-E820-9A44-A0EF-688C83DDA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963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  <p:sldLayoutId id="2147483666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ackerearth.com/practice/data-structures/trees/heapspriority-queues/tutorial/" TargetMode="Externa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junit.org/junit4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CSS342 Data Structures, Algorithms, and Discrete Mathematics (I)</a:t>
            </a:r>
          </a:p>
        </p:txBody>
      </p:sp>
    </p:spTree>
    <p:extLst>
      <p:ext uri="{BB962C8B-B14F-4D97-AF65-F5344CB8AC3E}">
        <p14:creationId xmlns:p14="http://schemas.microsoft.com/office/powerpoint/2010/main" val="273991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B036073-9995-224D-ABF4-7E8552065D75}"/>
              </a:ext>
            </a:extLst>
          </p:cNvPr>
          <p:cNvSpPr/>
          <p:nvPr/>
        </p:nvSpPr>
        <p:spPr>
          <a:xfrm>
            <a:off x="3423918" y="2646613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8382B17-2A0F-2942-ABBB-A7E1B89A45A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4015588" y="2937966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86F01CE-4994-4047-B878-A2E8FFB8EEA2}"/>
              </a:ext>
            </a:extLst>
          </p:cNvPr>
          <p:cNvSpPr/>
          <p:nvPr/>
        </p:nvSpPr>
        <p:spPr>
          <a:xfrm>
            <a:off x="2557622" y="2659360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C3FCEA-5C3F-EE48-9D4E-E99420A6C827}"/>
              </a:ext>
            </a:extLst>
          </p:cNvPr>
          <p:cNvCxnSpPr>
            <a:stCxn id="16" idx="3"/>
          </p:cNvCxnSpPr>
          <p:nvPr/>
        </p:nvCxnSpPr>
        <p:spPr>
          <a:xfrm>
            <a:off x="3149292" y="2950713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8A9BBA2A-0CAC-074A-9DC2-D7F689F29BAE}"/>
              </a:ext>
            </a:extLst>
          </p:cNvPr>
          <p:cNvGrpSpPr/>
          <p:nvPr/>
        </p:nvGrpSpPr>
        <p:grpSpPr>
          <a:xfrm>
            <a:off x="4276165" y="2646613"/>
            <a:ext cx="1443917" cy="582706"/>
            <a:chOff x="4276165" y="2646613"/>
            <a:chExt cx="1443917" cy="58270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E1B3DE-0599-0740-A575-E063320991E7}"/>
                </a:ext>
              </a:extLst>
            </p:cNvPr>
            <p:cNvSpPr/>
            <p:nvPr/>
          </p:nvSpPr>
          <p:spPr>
            <a:xfrm>
              <a:off x="4276165" y="2646613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074C4D-3824-5B4E-BFC5-BFA7D5AB5F93}"/>
                </a:ext>
              </a:extLst>
            </p:cNvPr>
            <p:cNvCxnSpPr/>
            <p:nvPr/>
          </p:nvCxnSpPr>
          <p:spPr>
            <a:xfrm>
              <a:off x="4867835" y="2937966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158EC5A-EB10-1A48-A1F4-1EA3AD504D0B}"/>
                </a:ext>
              </a:extLst>
            </p:cNvPr>
            <p:cNvSpPr txBox="1"/>
            <p:nvPr/>
          </p:nvSpPr>
          <p:spPr>
            <a:xfrm>
              <a:off x="5185961" y="2753300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DC6F6FA-9D21-B643-A427-58D92DD308DA}"/>
              </a:ext>
            </a:extLst>
          </p:cNvPr>
          <p:cNvSpPr txBox="1"/>
          <p:nvPr/>
        </p:nvSpPr>
        <p:spPr>
          <a:xfrm>
            <a:off x="1642699" y="2753300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64A55B3-D756-4547-A906-9513F0AC8847}"/>
              </a:ext>
            </a:extLst>
          </p:cNvPr>
          <p:cNvCxnSpPr/>
          <p:nvPr/>
        </p:nvCxnSpPr>
        <p:spPr>
          <a:xfrm>
            <a:off x="2297045" y="2937966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102C10A5-EB05-EB4B-B418-E979B9253E5C}"/>
              </a:ext>
            </a:extLst>
          </p:cNvPr>
          <p:cNvSpPr/>
          <p:nvPr/>
        </p:nvSpPr>
        <p:spPr>
          <a:xfrm>
            <a:off x="3423918" y="4709836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45F883-8B2B-C54F-9C80-8EF317BBB0A1}"/>
              </a:ext>
            </a:extLst>
          </p:cNvPr>
          <p:cNvSpPr/>
          <p:nvPr/>
        </p:nvSpPr>
        <p:spPr>
          <a:xfrm>
            <a:off x="4276165" y="4709836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2A2C5A-D5A0-3A42-BFAE-66F41738CD08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4015588" y="5001189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EC9288-94C9-8B40-B030-E51087DE6D49}"/>
              </a:ext>
            </a:extLst>
          </p:cNvPr>
          <p:cNvCxnSpPr/>
          <p:nvPr/>
        </p:nvCxnSpPr>
        <p:spPr>
          <a:xfrm>
            <a:off x="4867835" y="5001189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1F8CFD52-A782-C847-A5BF-96D7EE507D6D}"/>
              </a:ext>
            </a:extLst>
          </p:cNvPr>
          <p:cNvSpPr/>
          <p:nvPr/>
        </p:nvSpPr>
        <p:spPr>
          <a:xfrm>
            <a:off x="2557622" y="4722583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BE0155-0329-0E4E-8E41-FA9AAFA61B9A}"/>
              </a:ext>
            </a:extLst>
          </p:cNvPr>
          <p:cNvCxnSpPr>
            <a:stCxn id="25" idx="3"/>
          </p:cNvCxnSpPr>
          <p:nvPr/>
        </p:nvCxnSpPr>
        <p:spPr>
          <a:xfrm>
            <a:off x="3149292" y="5013936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B14FF0D-562C-9F41-8F5B-84CBB12313A9}"/>
              </a:ext>
            </a:extLst>
          </p:cNvPr>
          <p:cNvSpPr txBox="1"/>
          <p:nvPr/>
        </p:nvSpPr>
        <p:spPr>
          <a:xfrm>
            <a:off x="5185961" y="4816523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null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1FA873-6D7B-2341-B572-201360E91226}"/>
              </a:ext>
            </a:extLst>
          </p:cNvPr>
          <p:cNvSpPr txBox="1"/>
          <p:nvPr/>
        </p:nvSpPr>
        <p:spPr>
          <a:xfrm>
            <a:off x="1642699" y="4816523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BA6CB03-9709-AC44-939B-F2AD8F388BC4}"/>
              </a:ext>
            </a:extLst>
          </p:cNvPr>
          <p:cNvCxnSpPr/>
          <p:nvPr/>
        </p:nvCxnSpPr>
        <p:spPr>
          <a:xfrm>
            <a:off x="2297045" y="5001189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itle 2">
            <a:extLst>
              <a:ext uri="{FF2B5EF4-FFF2-40B4-BE49-F238E27FC236}">
                <a16:creationId xmlns:a16="http://schemas.microsoft.com/office/drawing/2014/main" id="{CC50E25E-4F10-EC4D-A60A-0DCD4936C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Merge sorted single linked list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0AD7BF3-BD85-AB4B-BBF4-4B25C92324B8}"/>
              </a:ext>
            </a:extLst>
          </p:cNvPr>
          <p:cNvGrpSpPr/>
          <p:nvPr/>
        </p:nvGrpSpPr>
        <p:grpSpPr>
          <a:xfrm>
            <a:off x="3490105" y="3438525"/>
            <a:ext cx="423515" cy="2864868"/>
            <a:chOff x="3499630" y="3429000"/>
            <a:chExt cx="423515" cy="2864868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0FF6ED8-FC76-5E46-B39A-3A607BF736BF}"/>
                </a:ext>
              </a:extLst>
            </p:cNvPr>
            <p:cNvGrpSpPr/>
            <p:nvPr/>
          </p:nvGrpSpPr>
          <p:grpSpPr>
            <a:xfrm>
              <a:off x="3499630" y="3429000"/>
              <a:ext cx="423514" cy="838844"/>
              <a:chOff x="2647984" y="3429000"/>
              <a:chExt cx="423514" cy="838844"/>
            </a:xfrm>
          </p:grpSpPr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80A09D96-DA62-B449-9D2D-5D63268CDF9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59741" y="3429000"/>
                <a:ext cx="0" cy="469512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none"/>
                <a:tailEnd type="stealth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395F9F4-DB37-3045-A0AB-8ED2EDF353D0}"/>
                  </a:ext>
                </a:extLst>
              </p:cNvPr>
              <p:cNvSpPr txBox="1"/>
              <p:nvPr/>
            </p:nvSpPr>
            <p:spPr>
              <a:xfrm>
                <a:off x="2647984" y="3898512"/>
                <a:ext cx="4235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rgbClr val="00B050"/>
                    </a:solidFill>
                  </a:rPr>
                  <a:t>p0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C4E4BFFE-0E11-CC4F-B737-1E40C0CCD7C3}"/>
                </a:ext>
              </a:extLst>
            </p:cNvPr>
            <p:cNvGrpSpPr/>
            <p:nvPr/>
          </p:nvGrpSpPr>
          <p:grpSpPr>
            <a:xfrm>
              <a:off x="3499631" y="5455024"/>
              <a:ext cx="423514" cy="838844"/>
              <a:chOff x="3499631" y="5455024"/>
              <a:chExt cx="423514" cy="838844"/>
            </a:xfrm>
          </p:grpSpPr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2BD409AB-D136-9A42-8022-352D150C004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11388" y="5455024"/>
                <a:ext cx="0" cy="469512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headEnd type="none"/>
                <a:tailEnd type="stealth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C947FDA4-E6F7-0B4B-B589-28F8BE2FC9E0}"/>
                  </a:ext>
                </a:extLst>
              </p:cNvPr>
              <p:cNvSpPr txBox="1"/>
              <p:nvPr/>
            </p:nvSpPr>
            <p:spPr>
              <a:xfrm>
                <a:off x="3499631" y="5924536"/>
                <a:ext cx="4235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rgbClr val="00B050"/>
                    </a:solidFill>
                  </a:rPr>
                  <a:t>p1</a:t>
                </a: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1A142CE-B30A-7545-B110-81943DE22627}"/>
              </a:ext>
            </a:extLst>
          </p:cNvPr>
          <p:cNvGrpSpPr/>
          <p:nvPr/>
        </p:nvGrpSpPr>
        <p:grpSpPr>
          <a:xfrm>
            <a:off x="3720352" y="3361765"/>
            <a:ext cx="5135163" cy="1219202"/>
            <a:chOff x="3720352" y="3361765"/>
            <a:chExt cx="5135163" cy="1219202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51884FA-7167-E242-83F6-89A1AB44E484}"/>
                </a:ext>
              </a:extLst>
            </p:cNvPr>
            <p:cNvSpPr txBox="1"/>
            <p:nvPr/>
          </p:nvSpPr>
          <p:spPr>
            <a:xfrm>
              <a:off x="5730364" y="3492186"/>
              <a:ext cx="3125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Compare p0.next.val and p1.val</a:t>
              </a: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F02144E5-DCBA-3346-905A-611C1DA038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20352" y="3361765"/>
              <a:ext cx="851648" cy="1219202"/>
            </a:xfrm>
            <a:prstGeom prst="straightConnector1">
              <a:avLst/>
            </a:prstGeom>
            <a:ln>
              <a:solidFill>
                <a:srgbClr val="FF0000"/>
              </a:solidFill>
              <a:prstDash val="sysDash"/>
              <a:headEnd type="stealth" w="lg" len="lg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3CD63DA-BEA5-4B45-9668-2095D5E6FF1B}"/>
              </a:ext>
            </a:extLst>
          </p:cNvPr>
          <p:cNvGrpSpPr/>
          <p:nvPr/>
        </p:nvGrpSpPr>
        <p:grpSpPr>
          <a:xfrm>
            <a:off x="4276165" y="2642348"/>
            <a:ext cx="852247" cy="582706"/>
            <a:chOff x="6489847" y="1475698"/>
            <a:chExt cx="852247" cy="582706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DFFC402-7BE7-7947-8B6C-A08F3088AA81}"/>
                </a:ext>
              </a:extLst>
            </p:cNvPr>
            <p:cNvSpPr/>
            <p:nvPr/>
          </p:nvSpPr>
          <p:spPr>
            <a:xfrm>
              <a:off x="6489847" y="1475698"/>
              <a:ext cx="591670" cy="58270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2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6538DFD-FC91-DE40-B04A-3EDCC92C2EA3}"/>
                </a:ext>
              </a:extLst>
            </p:cNvPr>
            <p:cNvCxnSpPr>
              <a:stCxn id="32" idx="3"/>
            </p:cNvCxnSpPr>
            <p:nvPr/>
          </p:nvCxnSpPr>
          <p:spPr>
            <a:xfrm>
              <a:off x="7081517" y="1767051"/>
              <a:ext cx="260577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6816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7.40741E-7 L 0.09375 -0.0011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88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81481E-6 L 0.09427 0.00162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B036073-9995-224D-ABF4-7E8552065D75}"/>
              </a:ext>
            </a:extLst>
          </p:cNvPr>
          <p:cNvSpPr/>
          <p:nvPr/>
        </p:nvSpPr>
        <p:spPr>
          <a:xfrm>
            <a:off x="3423918" y="2646613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8382B17-2A0F-2942-ABBB-A7E1B89A45AD}"/>
              </a:ext>
            </a:extLst>
          </p:cNvPr>
          <p:cNvCxnSpPr>
            <a:cxnSpLocks/>
            <a:stCxn id="5" idx="3"/>
            <a:endCxn id="32" idx="1"/>
          </p:cNvCxnSpPr>
          <p:nvPr/>
        </p:nvCxnSpPr>
        <p:spPr>
          <a:xfrm flipV="1">
            <a:off x="4015588" y="2933701"/>
            <a:ext cx="260577" cy="4265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86F01CE-4994-4047-B878-A2E8FFB8EEA2}"/>
              </a:ext>
            </a:extLst>
          </p:cNvPr>
          <p:cNvSpPr/>
          <p:nvPr/>
        </p:nvSpPr>
        <p:spPr>
          <a:xfrm>
            <a:off x="2557622" y="2659360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C3FCEA-5C3F-EE48-9D4E-E99420A6C827}"/>
              </a:ext>
            </a:extLst>
          </p:cNvPr>
          <p:cNvCxnSpPr>
            <a:stCxn id="16" idx="3"/>
          </p:cNvCxnSpPr>
          <p:nvPr/>
        </p:nvCxnSpPr>
        <p:spPr>
          <a:xfrm>
            <a:off x="3149292" y="2950713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A5E1B3DE-0599-0740-A575-E063320991E7}"/>
              </a:ext>
            </a:extLst>
          </p:cNvPr>
          <p:cNvSpPr/>
          <p:nvPr/>
        </p:nvSpPr>
        <p:spPr>
          <a:xfrm>
            <a:off x="5133415" y="2646613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074C4D-3824-5B4E-BFC5-BFA7D5AB5F93}"/>
              </a:ext>
            </a:extLst>
          </p:cNvPr>
          <p:cNvCxnSpPr/>
          <p:nvPr/>
        </p:nvCxnSpPr>
        <p:spPr>
          <a:xfrm>
            <a:off x="5725085" y="2937966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158EC5A-EB10-1A48-A1F4-1EA3AD504D0B}"/>
              </a:ext>
            </a:extLst>
          </p:cNvPr>
          <p:cNvSpPr txBox="1"/>
          <p:nvPr/>
        </p:nvSpPr>
        <p:spPr>
          <a:xfrm>
            <a:off x="6043211" y="2753300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null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C6F6FA-9D21-B643-A427-58D92DD308DA}"/>
              </a:ext>
            </a:extLst>
          </p:cNvPr>
          <p:cNvSpPr txBox="1"/>
          <p:nvPr/>
        </p:nvSpPr>
        <p:spPr>
          <a:xfrm>
            <a:off x="1642699" y="2753300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64A55B3-D756-4547-A906-9513F0AC8847}"/>
              </a:ext>
            </a:extLst>
          </p:cNvPr>
          <p:cNvCxnSpPr/>
          <p:nvPr/>
        </p:nvCxnSpPr>
        <p:spPr>
          <a:xfrm>
            <a:off x="2297045" y="2937966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102C10A5-EB05-EB4B-B418-E979B9253E5C}"/>
              </a:ext>
            </a:extLst>
          </p:cNvPr>
          <p:cNvSpPr/>
          <p:nvPr/>
        </p:nvSpPr>
        <p:spPr>
          <a:xfrm>
            <a:off x="3423918" y="4709836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45F883-8B2B-C54F-9C80-8EF317BBB0A1}"/>
              </a:ext>
            </a:extLst>
          </p:cNvPr>
          <p:cNvSpPr/>
          <p:nvPr/>
        </p:nvSpPr>
        <p:spPr>
          <a:xfrm>
            <a:off x="4276165" y="4709836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2A2C5A-D5A0-3A42-BFAE-66F41738CD08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4015588" y="5001189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EC9288-94C9-8B40-B030-E51087DE6D49}"/>
              </a:ext>
            </a:extLst>
          </p:cNvPr>
          <p:cNvCxnSpPr/>
          <p:nvPr/>
        </p:nvCxnSpPr>
        <p:spPr>
          <a:xfrm>
            <a:off x="4867835" y="5001189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1F8CFD52-A782-C847-A5BF-96D7EE507D6D}"/>
              </a:ext>
            </a:extLst>
          </p:cNvPr>
          <p:cNvSpPr/>
          <p:nvPr/>
        </p:nvSpPr>
        <p:spPr>
          <a:xfrm>
            <a:off x="2557622" y="4722583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BE0155-0329-0E4E-8E41-FA9AAFA61B9A}"/>
              </a:ext>
            </a:extLst>
          </p:cNvPr>
          <p:cNvCxnSpPr>
            <a:stCxn id="25" idx="3"/>
          </p:cNvCxnSpPr>
          <p:nvPr/>
        </p:nvCxnSpPr>
        <p:spPr>
          <a:xfrm>
            <a:off x="3149292" y="5013936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B14FF0D-562C-9F41-8F5B-84CBB12313A9}"/>
              </a:ext>
            </a:extLst>
          </p:cNvPr>
          <p:cNvSpPr txBox="1"/>
          <p:nvPr/>
        </p:nvSpPr>
        <p:spPr>
          <a:xfrm>
            <a:off x="5185961" y="4816523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null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1FA873-6D7B-2341-B572-201360E91226}"/>
              </a:ext>
            </a:extLst>
          </p:cNvPr>
          <p:cNvSpPr txBox="1"/>
          <p:nvPr/>
        </p:nvSpPr>
        <p:spPr>
          <a:xfrm>
            <a:off x="1642699" y="4816523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BA6CB03-9709-AC44-939B-F2AD8F388BC4}"/>
              </a:ext>
            </a:extLst>
          </p:cNvPr>
          <p:cNvCxnSpPr/>
          <p:nvPr/>
        </p:nvCxnSpPr>
        <p:spPr>
          <a:xfrm>
            <a:off x="2297045" y="5001189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itle 2">
            <a:extLst>
              <a:ext uri="{FF2B5EF4-FFF2-40B4-BE49-F238E27FC236}">
                <a16:creationId xmlns:a16="http://schemas.microsoft.com/office/drawing/2014/main" id="{CC50E25E-4F10-EC4D-A60A-0DCD4936C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Merge sorted single linked list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0FF6ED8-FC76-5E46-B39A-3A607BF736BF}"/>
              </a:ext>
            </a:extLst>
          </p:cNvPr>
          <p:cNvGrpSpPr/>
          <p:nvPr/>
        </p:nvGrpSpPr>
        <p:grpSpPr>
          <a:xfrm>
            <a:off x="4366405" y="3448050"/>
            <a:ext cx="423514" cy="838844"/>
            <a:chOff x="2647984" y="3429000"/>
            <a:chExt cx="423514" cy="838844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0A09D96-DA62-B449-9D2D-5D63268CDF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9741" y="3429000"/>
              <a:ext cx="0" cy="469512"/>
            </a:xfrm>
            <a:prstGeom prst="straightConnector1">
              <a:avLst/>
            </a:prstGeom>
            <a:ln>
              <a:solidFill>
                <a:srgbClr val="00B050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395F9F4-DB37-3045-A0AB-8ED2EDF353D0}"/>
                </a:ext>
              </a:extLst>
            </p:cNvPr>
            <p:cNvSpPr txBox="1"/>
            <p:nvPr/>
          </p:nvSpPr>
          <p:spPr>
            <a:xfrm>
              <a:off x="2647984" y="3898512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B050"/>
                  </a:solidFill>
                </a:rPr>
                <a:t>p0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4E4BFFE-0E11-CC4F-B737-1E40C0CCD7C3}"/>
              </a:ext>
            </a:extLst>
          </p:cNvPr>
          <p:cNvGrpSpPr/>
          <p:nvPr/>
        </p:nvGrpSpPr>
        <p:grpSpPr>
          <a:xfrm>
            <a:off x="4366406" y="5474074"/>
            <a:ext cx="423514" cy="838844"/>
            <a:chOff x="3499631" y="5455024"/>
            <a:chExt cx="423514" cy="838844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BD409AB-D136-9A42-8022-352D150C0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1388" y="5455024"/>
              <a:ext cx="0" cy="469512"/>
            </a:xfrm>
            <a:prstGeom prst="straightConnector1">
              <a:avLst/>
            </a:prstGeom>
            <a:ln>
              <a:solidFill>
                <a:srgbClr val="00B050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947FDA4-E6F7-0B4B-B589-28F8BE2FC9E0}"/>
                </a:ext>
              </a:extLst>
            </p:cNvPr>
            <p:cNvSpPr txBox="1"/>
            <p:nvPr/>
          </p:nvSpPr>
          <p:spPr>
            <a:xfrm>
              <a:off x="3499631" y="5924536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B050"/>
                  </a:solidFill>
                </a:rPr>
                <a:t>p1</a:t>
              </a: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051884FA-7167-E242-83F6-89A1AB44E484}"/>
              </a:ext>
            </a:extLst>
          </p:cNvPr>
          <p:cNvSpPr txBox="1"/>
          <p:nvPr/>
        </p:nvSpPr>
        <p:spPr>
          <a:xfrm>
            <a:off x="5730364" y="3492186"/>
            <a:ext cx="3125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Compare p0.next.val and p1.val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02144E5-DCBA-3346-905A-611C1DA038D6}"/>
              </a:ext>
            </a:extLst>
          </p:cNvPr>
          <p:cNvCxnSpPr>
            <a:cxnSpLocks/>
            <a:stCxn id="22" idx="0"/>
            <a:endCxn id="6" idx="2"/>
          </p:cNvCxnSpPr>
          <p:nvPr/>
        </p:nvCxnSpPr>
        <p:spPr>
          <a:xfrm flipV="1">
            <a:off x="4572000" y="3229319"/>
            <a:ext cx="857250" cy="1480517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3CD63DA-BEA5-4B45-9668-2095D5E6FF1B}"/>
              </a:ext>
            </a:extLst>
          </p:cNvPr>
          <p:cNvGrpSpPr/>
          <p:nvPr/>
        </p:nvGrpSpPr>
        <p:grpSpPr>
          <a:xfrm>
            <a:off x="4276165" y="2642348"/>
            <a:ext cx="852247" cy="582706"/>
            <a:chOff x="6489847" y="1475698"/>
            <a:chExt cx="852247" cy="582706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DFFC402-7BE7-7947-8B6C-A08F3088AA81}"/>
                </a:ext>
              </a:extLst>
            </p:cNvPr>
            <p:cNvSpPr/>
            <p:nvPr/>
          </p:nvSpPr>
          <p:spPr>
            <a:xfrm>
              <a:off x="6489847" y="1475698"/>
              <a:ext cx="591670" cy="58270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2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6538DFD-FC91-DE40-B04A-3EDCC92C2EA3}"/>
                </a:ext>
              </a:extLst>
            </p:cNvPr>
            <p:cNvCxnSpPr>
              <a:stCxn id="32" idx="3"/>
            </p:cNvCxnSpPr>
            <p:nvPr/>
          </p:nvCxnSpPr>
          <p:spPr>
            <a:xfrm>
              <a:off x="7081517" y="1767051"/>
              <a:ext cx="260577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4440EFC-7A08-2945-B17F-D29CC9DE2525}"/>
              </a:ext>
            </a:extLst>
          </p:cNvPr>
          <p:cNvGrpSpPr/>
          <p:nvPr/>
        </p:nvGrpSpPr>
        <p:grpSpPr>
          <a:xfrm>
            <a:off x="5985662" y="2642348"/>
            <a:ext cx="852247" cy="582706"/>
            <a:chOff x="6714565" y="1475698"/>
            <a:chExt cx="852247" cy="58270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1B26B97-B804-6844-8BD8-CC238391FFD0}"/>
                </a:ext>
              </a:extLst>
            </p:cNvPr>
            <p:cNvSpPr/>
            <p:nvPr/>
          </p:nvSpPr>
          <p:spPr>
            <a:xfrm>
              <a:off x="6714565" y="1475698"/>
              <a:ext cx="591670" cy="58270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4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E71CE763-9700-0940-B88A-776E5669CB8C}"/>
                </a:ext>
              </a:extLst>
            </p:cNvPr>
            <p:cNvCxnSpPr/>
            <p:nvPr/>
          </p:nvCxnSpPr>
          <p:spPr>
            <a:xfrm>
              <a:off x="7306235" y="1767051"/>
              <a:ext cx="260577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E4FCD46-302D-334E-9C0C-5B9E9EA5BA83}"/>
              </a:ext>
            </a:extLst>
          </p:cNvPr>
          <p:cNvSpPr txBox="1"/>
          <p:nvPr/>
        </p:nvSpPr>
        <p:spPr>
          <a:xfrm>
            <a:off x="6837909" y="828675"/>
            <a:ext cx="14830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>
                <a:solidFill>
                  <a:srgbClr val="00B050"/>
                </a:solidFill>
                <a:highlight>
                  <a:srgbClr val="FFFF00"/>
                </a:highlight>
              </a:rPr>
              <a:t>In place</a:t>
            </a:r>
          </a:p>
        </p:txBody>
      </p:sp>
    </p:spTree>
    <p:extLst>
      <p:ext uri="{BB962C8B-B14F-4D97-AF65-F5344CB8AC3E}">
        <p14:creationId xmlns:p14="http://schemas.microsoft.com/office/powerpoint/2010/main" val="303223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9375 0 " pathEditMode="relative" ptsTypes="AA">
                                      <p:cBhvr>
                                        <p:cTn id="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7.40741E-7 L 0.08681 -0.0004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40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46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">
            <a:extLst>
              <a:ext uri="{FF2B5EF4-FFF2-40B4-BE49-F238E27FC236}">
                <a16:creationId xmlns:a16="http://schemas.microsoft.com/office/drawing/2014/main" id="{CC50E25E-4F10-EC4D-A60A-0DCD4936C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Merge sorted single linked list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29E0DE-8CAE-5D4B-8417-93C9FC0BC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756" y="1739864"/>
            <a:ext cx="7881871" cy="48895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9633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">
            <a:extLst>
              <a:ext uri="{FF2B5EF4-FFF2-40B4-BE49-F238E27FC236}">
                <a16:creationId xmlns:a16="http://schemas.microsoft.com/office/drawing/2014/main" id="{CC50E25E-4F10-EC4D-A60A-0DCD4936C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Merge sorted single linked list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F2C0EF-9BDB-4E4C-B84E-CA56BE016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73" y="2224689"/>
            <a:ext cx="5332656" cy="8236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273B1C1-4FED-2B4C-BDCF-26F84DBB2244}"/>
              </a:ext>
            </a:extLst>
          </p:cNvPr>
          <p:cNvSpPr/>
          <p:nvPr/>
        </p:nvSpPr>
        <p:spPr>
          <a:xfrm>
            <a:off x="261273" y="2373003"/>
            <a:ext cx="5124450" cy="5270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66662A-2EEC-2847-A294-9D4B6F4B7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023" y="867510"/>
            <a:ext cx="3001704" cy="58388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126B8AC-CA3B-BE48-BEB9-3A7D9ECFA3AB}"/>
              </a:ext>
            </a:extLst>
          </p:cNvPr>
          <p:cNvSpPr/>
          <p:nvPr/>
        </p:nvSpPr>
        <p:spPr>
          <a:xfrm>
            <a:off x="6753225" y="1704975"/>
            <a:ext cx="628650" cy="20504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A1B57F-7798-8B45-9960-C5B76F794E84}"/>
              </a:ext>
            </a:extLst>
          </p:cNvPr>
          <p:cNvSpPr/>
          <p:nvPr/>
        </p:nvSpPr>
        <p:spPr>
          <a:xfrm>
            <a:off x="6753225" y="3429000"/>
            <a:ext cx="628650" cy="20504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141F11-3481-9F4E-B0C0-9C39B2CC1574}"/>
              </a:ext>
            </a:extLst>
          </p:cNvPr>
          <p:cNvSpPr/>
          <p:nvPr/>
        </p:nvSpPr>
        <p:spPr>
          <a:xfrm>
            <a:off x="6677025" y="5153025"/>
            <a:ext cx="628650" cy="20504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290EAA7-9A19-7C4F-A54F-4641E8C68FFD}"/>
              </a:ext>
            </a:extLst>
          </p:cNvPr>
          <p:cNvGrpSpPr/>
          <p:nvPr/>
        </p:nvGrpSpPr>
        <p:grpSpPr>
          <a:xfrm>
            <a:off x="451090" y="3756419"/>
            <a:ext cx="2327192" cy="582706"/>
            <a:chOff x="494617" y="3441747"/>
            <a:chExt cx="2327192" cy="58270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AB367B7-0C6B-C54B-8BDE-ED50ED334EBB}"/>
                </a:ext>
              </a:extLst>
            </p:cNvPr>
            <p:cNvSpPr/>
            <p:nvPr/>
          </p:nvSpPr>
          <p:spPr>
            <a:xfrm>
              <a:off x="1409540" y="3441747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d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CE244A5-8930-5548-85CC-80195D30853D}"/>
                </a:ext>
              </a:extLst>
            </p:cNvPr>
            <p:cNvCxnSpPr>
              <a:stCxn id="16" idx="3"/>
            </p:cNvCxnSpPr>
            <p:nvPr/>
          </p:nvCxnSpPr>
          <p:spPr>
            <a:xfrm>
              <a:off x="2001210" y="3733100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FE7295-A1E2-D342-9802-B54D40E789B8}"/>
                </a:ext>
              </a:extLst>
            </p:cNvPr>
            <p:cNvSpPr txBox="1"/>
            <p:nvPr/>
          </p:nvSpPr>
          <p:spPr>
            <a:xfrm>
              <a:off x="2287688" y="3531521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D7466A7-1FBB-F149-955E-D84034D1615D}"/>
                </a:ext>
              </a:extLst>
            </p:cNvPr>
            <p:cNvSpPr txBox="1"/>
            <p:nvPr/>
          </p:nvSpPr>
          <p:spPr>
            <a:xfrm>
              <a:off x="494617" y="3535687"/>
              <a:ext cx="654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head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A75FE732-C29F-864A-BF40-B0ADB73A1684}"/>
                </a:ext>
              </a:extLst>
            </p:cNvPr>
            <p:cNvCxnSpPr/>
            <p:nvPr/>
          </p:nvCxnSpPr>
          <p:spPr>
            <a:xfrm>
              <a:off x="1148963" y="3720353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908CB51-4431-AB4A-B43F-7E918C0A7FCE}"/>
              </a:ext>
            </a:extLst>
          </p:cNvPr>
          <p:cNvGrpSpPr/>
          <p:nvPr/>
        </p:nvGrpSpPr>
        <p:grpSpPr>
          <a:xfrm>
            <a:off x="437041" y="5060340"/>
            <a:ext cx="3215666" cy="595453"/>
            <a:chOff x="457799" y="4394599"/>
            <a:chExt cx="3215666" cy="59545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DF41442-435A-A942-9191-D52926CBAC5D}"/>
                </a:ext>
              </a:extLst>
            </p:cNvPr>
            <p:cNvSpPr/>
            <p:nvPr/>
          </p:nvSpPr>
          <p:spPr>
            <a:xfrm>
              <a:off x="2239018" y="4394599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A7F0B82-FC6C-D748-94E7-A04A55C45F25}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>
              <a:off x="2830688" y="4685952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44D5258-B4A3-3843-8325-E046D13DDA91}"/>
                </a:ext>
              </a:extLst>
            </p:cNvPr>
            <p:cNvSpPr/>
            <p:nvPr/>
          </p:nvSpPr>
          <p:spPr>
            <a:xfrm>
              <a:off x="1372722" y="4407346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d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CE6B496-143F-6A44-8831-BD36DDD24473}"/>
                </a:ext>
              </a:extLst>
            </p:cNvPr>
            <p:cNvCxnSpPr>
              <a:stCxn id="25" idx="3"/>
            </p:cNvCxnSpPr>
            <p:nvPr/>
          </p:nvCxnSpPr>
          <p:spPr>
            <a:xfrm>
              <a:off x="1964392" y="4698699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637F9BA-885F-7E4E-B1C0-E9A6883C409B}"/>
                </a:ext>
              </a:extLst>
            </p:cNvPr>
            <p:cNvSpPr txBox="1"/>
            <p:nvPr/>
          </p:nvSpPr>
          <p:spPr>
            <a:xfrm>
              <a:off x="3139344" y="4501286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67AC854-C094-984E-8373-9BE9035B59E8}"/>
                </a:ext>
              </a:extLst>
            </p:cNvPr>
            <p:cNvSpPr txBox="1"/>
            <p:nvPr/>
          </p:nvSpPr>
          <p:spPr>
            <a:xfrm>
              <a:off x="457799" y="4501286"/>
              <a:ext cx="654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head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2B96782-4F74-4F47-AD3A-F162F2AFF78F}"/>
                </a:ext>
              </a:extLst>
            </p:cNvPr>
            <p:cNvCxnSpPr/>
            <p:nvPr/>
          </p:nvCxnSpPr>
          <p:spPr>
            <a:xfrm>
              <a:off x="1112145" y="4685952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220DBD-1F07-C747-A65E-8B6880560B02}"/>
              </a:ext>
            </a:extLst>
          </p:cNvPr>
          <p:cNvGrpSpPr/>
          <p:nvPr/>
        </p:nvGrpSpPr>
        <p:grpSpPr>
          <a:xfrm>
            <a:off x="453499" y="3750045"/>
            <a:ext cx="3215666" cy="595453"/>
            <a:chOff x="480568" y="5836216"/>
            <a:chExt cx="3215666" cy="59545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B0719B2-2FF7-274E-8B97-7B5021874F6D}"/>
                </a:ext>
              </a:extLst>
            </p:cNvPr>
            <p:cNvSpPr/>
            <p:nvPr/>
          </p:nvSpPr>
          <p:spPr>
            <a:xfrm>
              <a:off x="2261787" y="5836216"/>
              <a:ext cx="591670" cy="58270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1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E62CC49-3FFF-7D43-AFCE-4AC5E2674938}"/>
                </a:ext>
              </a:extLst>
            </p:cNvPr>
            <p:cNvCxnSpPr>
              <a:cxnSpLocks/>
              <a:stCxn id="36" idx="3"/>
            </p:cNvCxnSpPr>
            <p:nvPr/>
          </p:nvCxnSpPr>
          <p:spPr>
            <a:xfrm>
              <a:off x="2853457" y="6127569"/>
              <a:ext cx="260577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C5E0B3F-2953-B543-AEC9-B64745EBAFC2}"/>
                </a:ext>
              </a:extLst>
            </p:cNvPr>
            <p:cNvSpPr/>
            <p:nvPr/>
          </p:nvSpPr>
          <p:spPr>
            <a:xfrm>
              <a:off x="1395491" y="5848963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d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AE3D0631-A6B1-1B47-BF48-EC2116DF0D3D}"/>
                </a:ext>
              </a:extLst>
            </p:cNvPr>
            <p:cNvCxnSpPr>
              <a:stCxn id="38" idx="3"/>
            </p:cNvCxnSpPr>
            <p:nvPr/>
          </p:nvCxnSpPr>
          <p:spPr>
            <a:xfrm>
              <a:off x="1987161" y="6140316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75FFB38-886B-5B49-A5E0-C9EBD6824586}"/>
                </a:ext>
              </a:extLst>
            </p:cNvPr>
            <p:cNvSpPr txBox="1"/>
            <p:nvPr/>
          </p:nvSpPr>
          <p:spPr>
            <a:xfrm>
              <a:off x="3162113" y="5942903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null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43E1F50-D0C8-D245-9C6C-727DEF23AEE2}"/>
                </a:ext>
              </a:extLst>
            </p:cNvPr>
            <p:cNvSpPr txBox="1"/>
            <p:nvPr/>
          </p:nvSpPr>
          <p:spPr>
            <a:xfrm>
              <a:off x="480568" y="5942903"/>
              <a:ext cx="654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head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EA11ECC4-0A13-EE44-A166-41E3B0436A1A}"/>
                </a:ext>
              </a:extLst>
            </p:cNvPr>
            <p:cNvCxnSpPr/>
            <p:nvPr/>
          </p:nvCxnSpPr>
          <p:spPr>
            <a:xfrm>
              <a:off x="1134914" y="6127569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43518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1D8C620-8736-7349-9554-C7EC6D326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569783"/>
          </a:xfrm>
        </p:spPr>
        <p:txBody>
          <a:bodyPr/>
          <a:lstStyle/>
          <a:p>
            <a:r>
              <a:rPr lang="en-US" dirty="0"/>
              <a:t>Breakpoint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BE76E6-7C2F-254F-83B2-596B0E117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493" y="1084729"/>
            <a:ext cx="6842565" cy="55977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8522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B30EA9-8F4C-D243-907B-986022F16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DB4608-A8D8-354E-8A3D-0CEE1AC7A35E}"/>
              </a:ext>
            </a:extLst>
          </p:cNvPr>
          <p:cNvSpPr/>
          <p:nvPr/>
        </p:nvSpPr>
        <p:spPr>
          <a:xfrm>
            <a:off x="155985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F98DA4-3168-044A-AA04-D16CAF9EB402}"/>
              </a:ext>
            </a:extLst>
          </p:cNvPr>
          <p:cNvSpPr/>
          <p:nvPr/>
        </p:nvSpPr>
        <p:spPr>
          <a:xfrm>
            <a:off x="215152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19891A-A673-174A-B599-F72A2E9CC3E7}"/>
              </a:ext>
            </a:extLst>
          </p:cNvPr>
          <p:cNvSpPr/>
          <p:nvPr/>
        </p:nvSpPr>
        <p:spPr>
          <a:xfrm>
            <a:off x="274319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54B207-2C4B-1846-BDAA-67799B9361DC}"/>
              </a:ext>
            </a:extLst>
          </p:cNvPr>
          <p:cNvSpPr/>
          <p:nvPr/>
        </p:nvSpPr>
        <p:spPr>
          <a:xfrm>
            <a:off x="333486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964EF8-CDCC-1B4A-9D70-0A9664397D50}"/>
              </a:ext>
            </a:extLst>
          </p:cNvPr>
          <p:cNvSpPr/>
          <p:nvPr/>
        </p:nvSpPr>
        <p:spPr>
          <a:xfrm>
            <a:off x="392653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5607A5-2019-234F-88D5-EDF78AEDEA75}"/>
              </a:ext>
            </a:extLst>
          </p:cNvPr>
          <p:cNvSpPr/>
          <p:nvPr/>
        </p:nvSpPr>
        <p:spPr>
          <a:xfrm>
            <a:off x="451820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BBB66DA-20B7-6A4A-895E-959AA56C1E2D}"/>
              </a:ext>
            </a:extLst>
          </p:cNvPr>
          <p:cNvSpPr/>
          <p:nvPr/>
        </p:nvSpPr>
        <p:spPr>
          <a:xfrm>
            <a:off x="510987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ACE528-98B0-FA4E-9BEB-ED1C72F30143}"/>
              </a:ext>
            </a:extLst>
          </p:cNvPr>
          <p:cNvSpPr/>
          <p:nvPr/>
        </p:nvSpPr>
        <p:spPr>
          <a:xfrm>
            <a:off x="570154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9EA925-2FCC-4C42-9C55-D56C6D4232AB}"/>
              </a:ext>
            </a:extLst>
          </p:cNvPr>
          <p:cNvSpPr/>
          <p:nvPr/>
        </p:nvSpPr>
        <p:spPr>
          <a:xfrm>
            <a:off x="629321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2EC1A9E-B815-B741-AE1D-6EF1950932E1}"/>
              </a:ext>
            </a:extLst>
          </p:cNvPr>
          <p:cNvSpPr/>
          <p:nvPr/>
        </p:nvSpPr>
        <p:spPr>
          <a:xfrm>
            <a:off x="688488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0F9755-A49D-DD46-BBB3-0511DE8B8D78}"/>
              </a:ext>
            </a:extLst>
          </p:cNvPr>
          <p:cNvSpPr txBox="1"/>
          <p:nvPr/>
        </p:nvSpPr>
        <p:spPr>
          <a:xfrm>
            <a:off x="4500280" y="1712259"/>
            <a:ext cx="1627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Target: 14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C376647-B162-2B4B-957C-B3026AECFBAC}"/>
              </a:ext>
            </a:extLst>
          </p:cNvPr>
          <p:cNvSpPr txBox="1"/>
          <p:nvPr/>
        </p:nvSpPr>
        <p:spPr>
          <a:xfrm>
            <a:off x="1757083" y="4885765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232F05-716E-9E4E-9985-0172057E5BE8}"/>
              </a:ext>
            </a:extLst>
          </p:cNvPr>
          <p:cNvSpPr txBox="1"/>
          <p:nvPr/>
        </p:nvSpPr>
        <p:spPr>
          <a:xfrm>
            <a:off x="2296521" y="48875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68A2683-CC06-B142-90EB-D2E74037F055}"/>
              </a:ext>
            </a:extLst>
          </p:cNvPr>
          <p:cNvSpPr txBox="1"/>
          <p:nvPr/>
        </p:nvSpPr>
        <p:spPr>
          <a:xfrm>
            <a:off x="2888191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CB90BF-8AAD-ED47-9D7B-2FF375D2CE4D}"/>
              </a:ext>
            </a:extLst>
          </p:cNvPr>
          <p:cNvSpPr txBox="1"/>
          <p:nvPr/>
        </p:nvSpPr>
        <p:spPr>
          <a:xfrm>
            <a:off x="3479861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6CA0437-2337-9D41-A7CE-292CA3DA6283}"/>
              </a:ext>
            </a:extLst>
          </p:cNvPr>
          <p:cNvSpPr txBox="1"/>
          <p:nvPr/>
        </p:nvSpPr>
        <p:spPr>
          <a:xfrm>
            <a:off x="4103762" y="4885765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978DB1-4CC6-5942-B0B9-C5BEFEFF8AC2}"/>
              </a:ext>
            </a:extLst>
          </p:cNvPr>
          <p:cNvSpPr txBox="1"/>
          <p:nvPr/>
        </p:nvSpPr>
        <p:spPr>
          <a:xfrm>
            <a:off x="4643200" y="48875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772A66-1FEB-254C-84BD-1817371CC81E}"/>
              </a:ext>
            </a:extLst>
          </p:cNvPr>
          <p:cNvSpPr txBox="1"/>
          <p:nvPr/>
        </p:nvSpPr>
        <p:spPr>
          <a:xfrm>
            <a:off x="5234870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322C41-B81D-FA48-B3A3-76F4BE5174F0}"/>
              </a:ext>
            </a:extLst>
          </p:cNvPr>
          <p:cNvSpPr txBox="1"/>
          <p:nvPr/>
        </p:nvSpPr>
        <p:spPr>
          <a:xfrm>
            <a:off x="5826540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6BCA0AC-0B7A-E34A-96EF-38B1917A70BA}"/>
              </a:ext>
            </a:extLst>
          </p:cNvPr>
          <p:cNvSpPr txBox="1"/>
          <p:nvPr/>
        </p:nvSpPr>
        <p:spPr>
          <a:xfrm>
            <a:off x="6450441" y="4860650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8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F01E42E-423B-EF46-837C-348ECF1C74A1}"/>
              </a:ext>
            </a:extLst>
          </p:cNvPr>
          <p:cNvSpPr txBox="1"/>
          <p:nvPr/>
        </p:nvSpPr>
        <p:spPr>
          <a:xfrm>
            <a:off x="7042111" y="4860650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9</a:t>
            </a:r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B456CCA0-5A4D-EE45-A572-86B0F32F354C}"/>
              </a:ext>
            </a:extLst>
          </p:cNvPr>
          <p:cNvSpPr/>
          <p:nvPr/>
        </p:nvSpPr>
        <p:spPr>
          <a:xfrm rot="20562750">
            <a:off x="2806209" y="3425162"/>
            <a:ext cx="1451389" cy="1882589"/>
          </a:xfrm>
          <a:prstGeom prst="arc">
            <a:avLst>
              <a:gd name="adj1" fmla="val 16200000"/>
              <a:gd name="adj2" fmla="val 245143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Curved Connector 62">
            <a:extLst>
              <a:ext uri="{FF2B5EF4-FFF2-40B4-BE49-F238E27FC236}">
                <a16:creationId xmlns:a16="http://schemas.microsoft.com/office/drawing/2014/main" id="{6FF6D757-B97A-6046-B4A4-B38461FDFAF8}"/>
              </a:ext>
            </a:extLst>
          </p:cNvPr>
          <p:cNvCxnSpPr>
            <a:cxnSpLocks/>
            <a:stCxn id="17" idx="0"/>
            <a:endCxn id="18" idx="0"/>
          </p:cNvCxnSpPr>
          <p:nvPr/>
        </p:nvCxnSpPr>
        <p:spPr>
          <a:xfrm rot="5400000" flipH="1" flipV="1">
            <a:off x="6293216" y="3890683"/>
            <a:ext cx="12700" cy="591670"/>
          </a:xfrm>
          <a:prstGeom prst="curvedConnector3">
            <a:avLst>
              <a:gd name="adj1" fmla="val 46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632307FA-60D2-044C-AAB9-BA01BE6FE512}"/>
              </a:ext>
            </a:extLst>
          </p:cNvPr>
          <p:cNvCxnSpPr>
            <a:cxnSpLocks/>
            <a:stCxn id="14" idx="0"/>
            <a:endCxn id="17" idx="0"/>
          </p:cNvCxnSpPr>
          <p:nvPr/>
        </p:nvCxnSpPr>
        <p:spPr>
          <a:xfrm rot="5400000" flipH="1" flipV="1">
            <a:off x="5109877" y="3299015"/>
            <a:ext cx="12700" cy="1775007"/>
          </a:xfrm>
          <a:prstGeom prst="curvedConnector3">
            <a:avLst>
              <a:gd name="adj1" fmla="val 9000000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B3A398A2-C2A2-AC4B-AF4D-4305916A5E13}"/>
              </a:ext>
            </a:extLst>
          </p:cNvPr>
          <p:cNvSpPr/>
          <p:nvPr/>
        </p:nvSpPr>
        <p:spPr>
          <a:xfrm>
            <a:off x="6293216" y="4186518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2AAE37E-D13E-EA48-B262-D0AC8B7B2388}"/>
              </a:ext>
            </a:extLst>
          </p:cNvPr>
          <p:cNvSpPr txBox="1"/>
          <p:nvPr/>
        </p:nvSpPr>
        <p:spPr>
          <a:xfrm>
            <a:off x="2237055" y="5906726"/>
            <a:ext cx="1253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O(log</a:t>
            </a:r>
            <a:r>
              <a:rPr lang="en-US" sz="2400" baseline="-25000" dirty="0"/>
              <a:t>2</a:t>
            </a:r>
            <a:r>
              <a:rPr lang="en-US" sz="2400" dirty="0"/>
              <a:t>N)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EDB6933-D47E-6942-9E00-A16741B7512C}"/>
              </a:ext>
            </a:extLst>
          </p:cNvPr>
          <p:cNvSpPr txBox="1"/>
          <p:nvPr/>
        </p:nvSpPr>
        <p:spPr>
          <a:xfrm>
            <a:off x="3781547" y="5906725"/>
            <a:ext cx="35019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log</a:t>
            </a:r>
            <a:r>
              <a:rPr lang="en-US" sz="2400" baseline="-25000" dirty="0"/>
              <a:t>2</a:t>
            </a:r>
            <a:r>
              <a:rPr lang="en-US" sz="2400" dirty="0"/>
              <a:t>10 = 3.322 </a:t>
            </a:r>
            <a:r>
              <a:rPr lang="en-US" sz="2400" dirty="0" err="1"/>
              <a:t>comparions</a:t>
            </a:r>
            <a:endParaRPr lang="en-US" sz="24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1A014CF-59FE-3C47-902C-3913F9E9E3BC}"/>
              </a:ext>
            </a:extLst>
          </p:cNvPr>
          <p:cNvSpPr txBox="1"/>
          <p:nvPr/>
        </p:nvSpPr>
        <p:spPr>
          <a:xfrm>
            <a:off x="4717615" y="6368390"/>
            <a:ext cx="2070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worst case scenario </a:t>
            </a:r>
          </a:p>
        </p:txBody>
      </p:sp>
    </p:spTree>
    <p:extLst>
      <p:ext uri="{BB962C8B-B14F-4D97-AF65-F5344CB8AC3E}">
        <p14:creationId xmlns:p14="http://schemas.microsoft.com/office/powerpoint/2010/main" val="2182687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5" grpId="0" animBg="1"/>
      <p:bldP spid="71" grpId="0" animBg="1"/>
      <p:bldP spid="72" grpId="0"/>
      <p:bldP spid="74" grpId="0"/>
      <p:bldP spid="7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B30EA9-8F4C-D243-907B-986022F16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DB4608-A8D8-354E-8A3D-0CEE1AC7A35E}"/>
              </a:ext>
            </a:extLst>
          </p:cNvPr>
          <p:cNvSpPr/>
          <p:nvPr/>
        </p:nvSpPr>
        <p:spPr>
          <a:xfrm>
            <a:off x="155985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F98DA4-3168-044A-AA04-D16CAF9EB402}"/>
              </a:ext>
            </a:extLst>
          </p:cNvPr>
          <p:cNvSpPr/>
          <p:nvPr/>
        </p:nvSpPr>
        <p:spPr>
          <a:xfrm>
            <a:off x="215152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19891A-A673-174A-B599-F72A2E9CC3E7}"/>
              </a:ext>
            </a:extLst>
          </p:cNvPr>
          <p:cNvSpPr/>
          <p:nvPr/>
        </p:nvSpPr>
        <p:spPr>
          <a:xfrm>
            <a:off x="274319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54B207-2C4B-1846-BDAA-67799B9361DC}"/>
              </a:ext>
            </a:extLst>
          </p:cNvPr>
          <p:cNvSpPr/>
          <p:nvPr/>
        </p:nvSpPr>
        <p:spPr>
          <a:xfrm>
            <a:off x="333486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964EF8-CDCC-1B4A-9D70-0A9664397D50}"/>
              </a:ext>
            </a:extLst>
          </p:cNvPr>
          <p:cNvSpPr/>
          <p:nvPr/>
        </p:nvSpPr>
        <p:spPr>
          <a:xfrm>
            <a:off x="392653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5607A5-2019-234F-88D5-EDF78AEDEA75}"/>
              </a:ext>
            </a:extLst>
          </p:cNvPr>
          <p:cNvSpPr/>
          <p:nvPr/>
        </p:nvSpPr>
        <p:spPr>
          <a:xfrm>
            <a:off x="451820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BBB66DA-20B7-6A4A-895E-959AA56C1E2D}"/>
              </a:ext>
            </a:extLst>
          </p:cNvPr>
          <p:cNvSpPr/>
          <p:nvPr/>
        </p:nvSpPr>
        <p:spPr>
          <a:xfrm>
            <a:off x="510987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ACE528-98B0-FA4E-9BEB-ED1C72F30143}"/>
              </a:ext>
            </a:extLst>
          </p:cNvPr>
          <p:cNvSpPr/>
          <p:nvPr/>
        </p:nvSpPr>
        <p:spPr>
          <a:xfrm>
            <a:off x="570154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9EA925-2FCC-4C42-9C55-D56C6D4232AB}"/>
              </a:ext>
            </a:extLst>
          </p:cNvPr>
          <p:cNvSpPr/>
          <p:nvPr/>
        </p:nvSpPr>
        <p:spPr>
          <a:xfrm>
            <a:off x="629321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2EC1A9E-B815-B741-AE1D-6EF1950932E1}"/>
              </a:ext>
            </a:extLst>
          </p:cNvPr>
          <p:cNvSpPr/>
          <p:nvPr/>
        </p:nvSpPr>
        <p:spPr>
          <a:xfrm>
            <a:off x="688488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0F9755-A49D-DD46-BBB3-0511DE8B8D78}"/>
              </a:ext>
            </a:extLst>
          </p:cNvPr>
          <p:cNvSpPr txBox="1"/>
          <p:nvPr/>
        </p:nvSpPr>
        <p:spPr>
          <a:xfrm>
            <a:off x="4500280" y="1712259"/>
            <a:ext cx="1627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Target: 14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C376647-B162-2B4B-957C-B3026AECFBAC}"/>
              </a:ext>
            </a:extLst>
          </p:cNvPr>
          <p:cNvSpPr txBox="1"/>
          <p:nvPr/>
        </p:nvSpPr>
        <p:spPr>
          <a:xfrm>
            <a:off x="1757083" y="4885765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232F05-716E-9E4E-9985-0172057E5BE8}"/>
              </a:ext>
            </a:extLst>
          </p:cNvPr>
          <p:cNvSpPr txBox="1"/>
          <p:nvPr/>
        </p:nvSpPr>
        <p:spPr>
          <a:xfrm>
            <a:off x="2296521" y="48875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68A2683-CC06-B142-90EB-D2E74037F055}"/>
              </a:ext>
            </a:extLst>
          </p:cNvPr>
          <p:cNvSpPr txBox="1"/>
          <p:nvPr/>
        </p:nvSpPr>
        <p:spPr>
          <a:xfrm>
            <a:off x="2888191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CB90BF-8AAD-ED47-9D7B-2FF375D2CE4D}"/>
              </a:ext>
            </a:extLst>
          </p:cNvPr>
          <p:cNvSpPr txBox="1"/>
          <p:nvPr/>
        </p:nvSpPr>
        <p:spPr>
          <a:xfrm>
            <a:off x="3479861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6CA0437-2337-9D41-A7CE-292CA3DA6283}"/>
              </a:ext>
            </a:extLst>
          </p:cNvPr>
          <p:cNvSpPr txBox="1"/>
          <p:nvPr/>
        </p:nvSpPr>
        <p:spPr>
          <a:xfrm>
            <a:off x="4103762" y="4885765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978DB1-4CC6-5942-B0B9-C5BEFEFF8AC2}"/>
              </a:ext>
            </a:extLst>
          </p:cNvPr>
          <p:cNvSpPr txBox="1"/>
          <p:nvPr/>
        </p:nvSpPr>
        <p:spPr>
          <a:xfrm>
            <a:off x="4643200" y="48875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772A66-1FEB-254C-84BD-1817371CC81E}"/>
              </a:ext>
            </a:extLst>
          </p:cNvPr>
          <p:cNvSpPr txBox="1"/>
          <p:nvPr/>
        </p:nvSpPr>
        <p:spPr>
          <a:xfrm>
            <a:off x="5234870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322C41-B81D-FA48-B3A3-76F4BE5174F0}"/>
              </a:ext>
            </a:extLst>
          </p:cNvPr>
          <p:cNvSpPr txBox="1"/>
          <p:nvPr/>
        </p:nvSpPr>
        <p:spPr>
          <a:xfrm>
            <a:off x="5826540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6BCA0AC-0B7A-E34A-96EF-38B1917A70BA}"/>
              </a:ext>
            </a:extLst>
          </p:cNvPr>
          <p:cNvSpPr txBox="1"/>
          <p:nvPr/>
        </p:nvSpPr>
        <p:spPr>
          <a:xfrm>
            <a:off x="6450441" y="4860650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8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F01E42E-423B-EF46-837C-348ECF1C74A1}"/>
              </a:ext>
            </a:extLst>
          </p:cNvPr>
          <p:cNvSpPr txBox="1"/>
          <p:nvPr/>
        </p:nvSpPr>
        <p:spPr>
          <a:xfrm>
            <a:off x="7042111" y="4860650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9</a:t>
            </a:r>
          </a:p>
        </p:txBody>
      </p: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6DD35321-DF2A-6B4D-AE9C-C4EA510BC19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141546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2A1A728E-347F-EA43-B380-95D4064844E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740482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D7E90FCE-DB05-2647-AE50-D7D18BD0966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339418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81F01D73-66DF-2146-9B22-0481525F74B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20189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7B108DEC-DC28-0742-B648-3AE49391606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519972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2A33A42A-4D26-0147-AB38-022B7CF4744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11642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013AE7AE-26CC-E94E-87F5-1CF5B14A518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708644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>
            <a:extLst>
              <a:ext uri="{FF2B5EF4-FFF2-40B4-BE49-F238E27FC236}">
                <a16:creationId xmlns:a16="http://schemas.microsoft.com/office/drawing/2014/main" id="{4C8EC8A0-DEDF-4A49-A4CD-7EE19DB928B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308427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7E582477-079D-234B-B495-9DD0874E360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890769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881FC333-177E-B54F-996C-AB8A3829369D}"/>
              </a:ext>
            </a:extLst>
          </p:cNvPr>
          <p:cNvSpPr/>
          <p:nvPr/>
        </p:nvSpPr>
        <p:spPr>
          <a:xfrm>
            <a:off x="6884886" y="4186518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5EECE93-C903-7D4F-A477-6292FFC6D48B}"/>
              </a:ext>
            </a:extLst>
          </p:cNvPr>
          <p:cNvSpPr txBox="1"/>
          <p:nvPr/>
        </p:nvSpPr>
        <p:spPr>
          <a:xfrm>
            <a:off x="2237055" y="5906726"/>
            <a:ext cx="7729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O(N)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E9FF574-D6B0-BD47-8B89-3ADD592C9C29}"/>
              </a:ext>
            </a:extLst>
          </p:cNvPr>
          <p:cNvSpPr txBox="1"/>
          <p:nvPr/>
        </p:nvSpPr>
        <p:spPr>
          <a:xfrm>
            <a:off x="3781547" y="5906725"/>
            <a:ext cx="2641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 = 10 comparisons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C981DF0-D10B-514D-BD50-A9AA977C0684}"/>
              </a:ext>
            </a:extLst>
          </p:cNvPr>
          <p:cNvSpPr txBox="1"/>
          <p:nvPr/>
        </p:nvSpPr>
        <p:spPr>
          <a:xfrm>
            <a:off x="4717615" y="6368390"/>
            <a:ext cx="21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Worst case scenario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B1D7EA-8F61-0242-984A-141392BED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127" y="183300"/>
            <a:ext cx="2219149" cy="16262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0728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47" grpId="0"/>
      <p:bldP spid="4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154AF7-192B-2643-B3B8-6327B2C926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6"/>
            <a:ext cx="8196210" cy="764428"/>
          </a:xfrm>
        </p:spPr>
        <p:txBody>
          <a:bodyPr/>
          <a:lstStyle/>
          <a:p>
            <a:r>
              <a:rPr lang="en-US" dirty="0"/>
              <a:t>Can we do better than O(N)?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57D441-53F1-E844-AFCE-C9C1FFA0B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95D2E0-5210-1044-8B38-BEB59E92CDAF}"/>
              </a:ext>
            </a:extLst>
          </p:cNvPr>
          <p:cNvSpPr txBox="1"/>
          <p:nvPr/>
        </p:nvSpPr>
        <p:spPr>
          <a:xfrm>
            <a:off x="832008" y="2672935"/>
            <a:ext cx="7850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Option 1: Change the way we solve problems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F2EC50-777D-1A4A-90BD-E0E47BF8F5F3}"/>
              </a:ext>
            </a:extLst>
          </p:cNvPr>
          <p:cNvSpPr txBox="1"/>
          <p:nvPr/>
        </p:nvSpPr>
        <p:spPr>
          <a:xfrm>
            <a:off x="1963269" y="4599042"/>
            <a:ext cx="65364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Option 2: Improve problem condition</a:t>
            </a:r>
          </a:p>
        </p:txBody>
      </p:sp>
    </p:spTree>
    <p:extLst>
      <p:ext uri="{BB962C8B-B14F-4D97-AF65-F5344CB8AC3E}">
        <p14:creationId xmlns:p14="http://schemas.microsoft.com/office/powerpoint/2010/main" val="1537694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154AF7-192B-2643-B3B8-6327B2C926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6"/>
            <a:ext cx="8196210" cy="764428"/>
          </a:xfrm>
        </p:spPr>
        <p:txBody>
          <a:bodyPr/>
          <a:lstStyle/>
          <a:p>
            <a:r>
              <a:rPr lang="en-US" dirty="0"/>
              <a:t>Can we do better than O(N)?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57D441-53F1-E844-AFCE-C9C1FFA0B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95D2E0-5210-1044-8B38-BEB59E92CDAF}"/>
              </a:ext>
            </a:extLst>
          </p:cNvPr>
          <p:cNvSpPr txBox="1"/>
          <p:nvPr/>
        </p:nvSpPr>
        <p:spPr>
          <a:xfrm>
            <a:off x="1963270" y="2581983"/>
            <a:ext cx="4924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Option 1: Change Algorithm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F2EC50-777D-1A4A-90BD-E0E47BF8F5F3}"/>
              </a:ext>
            </a:extLst>
          </p:cNvPr>
          <p:cNvSpPr txBox="1"/>
          <p:nvPr/>
        </p:nvSpPr>
        <p:spPr>
          <a:xfrm>
            <a:off x="1963269" y="4599042"/>
            <a:ext cx="5694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Option 2: Change Data Structure</a:t>
            </a:r>
          </a:p>
        </p:txBody>
      </p:sp>
    </p:spTree>
    <p:extLst>
      <p:ext uri="{BB962C8B-B14F-4D97-AF65-F5344CB8AC3E}">
        <p14:creationId xmlns:p14="http://schemas.microsoft.com/office/powerpoint/2010/main" val="21313475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B30EA9-8F4C-D243-907B-986022F16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DB4608-A8D8-354E-8A3D-0CEE1AC7A35E}"/>
              </a:ext>
            </a:extLst>
          </p:cNvPr>
          <p:cNvSpPr/>
          <p:nvPr/>
        </p:nvSpPr>
        <p:spPr>
          <a:xfrm>
            <a:off x="1508786" y="31376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F98DA4-3168-044A-AA04-D16CAF9EB402}"/>
              </a:ext>
            </a:extLst>
          </p:cNvPr>
          <p:cNvSpPr/>
          <p:nvPr/>
        </p:nvSpPr>
        <p:spPr>
          <a:xfrm>
            <a:off x="2100456" y="31376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19891A-A673-174A-B599-F72A2E9CC3E7}"/>
              </a:ext>
            </a:extLst>
          </p:cNvPr>
          <p:cNvSpPr/>
          <p:nvPr/>
        </p:nvSpPr>
        <p:spPr>
          <a:xfrm>
            <a:off x="2692126" y="31376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54B207-2C4B-1846-BDAA-67799B9361DC}"/>
              </a:ext>
            </a:extLst>
          </p:cNvPr>
          <p:cNvSpPr/>
          <p:nvPr/>
        </p:nvSpPr>
        <p:spPr>
          <a:xfrm>
            <a:off x="3283796" y="31376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964EF8-CDCC-1B4A-9D70-0A9664397D50}"/>
              </a:ext>
            </a:extLst>
          </p:cNvPr>
          <p:cNvSpPr/>
          <p:nvPr/>
        </p:nvSpPr>
        <p:spPr>
          <a:xfrm>
            <a:off x="3875466" y="31376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5607A5-2019-234F-88D5-EDF78AEDEA75}"/>
              </a:ext>
            </a:extLst>
          </p:cNvPr>
          <p:cNvSpPr/>
          <p:nvPr/>
        </p:nvSpPr>
        <p:spPr>
          <a:xfrm>
            <a:off x="4467136" y="31376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BBB66DA-20B7-6A4A-895E-959AA56C1E2D}"/>
              </a:ext>
            </a:extLst>
          </p:cNvPr>
          <p:cNvSpPr/>
          <p:nvPr/>
        </p:nvSpPr>
        <p:spPr>
          <a:xfrm>
            <a:off x="5058803" y="31376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ACE528-98B0-FA4E-9BEB-ED1C72F30143}"/>
              </a:ext>
            </a:extLst>
          </p:cNvPr>
          <p:cNvSpPr/>
          <p:nvPr/>
        </p:nvSpPr>
        <p:spPr>
          <a:xfrm>
            <a:off x="5650473" y="31376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9EA925-2FCC-4C42-9C55-D56C6D4232AB}"/>
              </a:ext>
            </a:extLst>
          </p:cNvPr>
          <p:cNvSpPr/>
          <p:nvPr/>
        </p:nvSpPr>
        <p:spPr>
          <a:xfrm>
            <a:off x="6242143" y="31376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2EC1A9E-B815-B741-AE1D-6EF1950932E1}"/>
              </a:ext>
            </a:extLst>
          </p:cNvPr>
          <p:cNvSpPr/>
          <p:nvPr/>
        </p:nvSpPr>
        <p:spPr>
          <a:xfrm>
            <a:off x="6833813" y="31376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C376647-B162-2B4B-957C-B3026AECFBAC}"/>
              </a:ext>
            </a:extLst>
          </p:cNvPr>
          <p:cNvSpPr txBox="1"/>
          <p:nvPr/>
        </p:nvSpPr>
        <p:spPr>
          <a:xfrm>
            <a:off x="1706010" y="383689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232F05-716E-9E4E-9985-0172057E5BE8}"/>
              </a:ext>
            </a:extLst>
          </p:cNvPr>
          <p:cNvSpPr txBox="1"/>
          <p:nvPr/>
        </p:nvSpPr>
        <p:spPr>
          <a:xfrm>
            <a:off x="2245448" y="383867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68A2683-CC06-B142-90EB-D2E74037F055}"/>
              </a:ext>
            </a:extLst>
          </p:cNvPr>
          <p:cNvSpPr txBox="1"/>
          <p:nvPr/>
        </p:nvSpPr>
        <p:spPr>
          <a:xfrm>
            <a:off x="2837118" y="383689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CB90BF-8AAD-ED47-9D7B-2FF375D2CE4D}"/>
              </a:ext>
            </a:extLst>
          </p:cNvPr>
          <p:cNvSpPr txBox="1"/>
          <p:nvPr/>
        </p:nvSpPr>
        <p:spPr>
          <a:xfrm>
            <a:off x="3428788" y="383689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6CA0437-2337-9D41-A7CE-292CA3DA6283}"/>
              </a:ext>
            </a:extLst>
          </p:cNvPr>
          <p:cNvSpPr txBox="1"/>
          <p:nvPr/>
        </p:nvSpPr>
        <p:spPr>
          <a:xfrm>
            <a:off x="4052689" y="383689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978DB1-4CC6-5942-B0B9-C5BEFEFF8AC2}"/>
              </a:ext>
            </a:extLst>
          </p:cNvPr>
          <p:cNvSpPr txBox="1"/>
          <p:nvPr/>
        </p:nvSpPr>
        <p:spPr>
          <a:xfrm>
            <a:off x="4592127" y="383867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772A66-1FEB-254C-84BD-1817371CC81E}"/>
              </a:ext>
            </a:extLst>
          </p:cNvPr>
          <p:cNvSpPr txBox="1"/>
          <p:nvPr/>
        </p:nvSpPr>
        <p:spPr>
          <a:xfrm>
            <a:off x="5183797" y="383689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322C41-B81D-FA48-B3A3-76F4BE5174F0}"/>
              </a:ext>
            </a:extLst>
          </p:cNvPr>
          <p:cNvSpPr txBox="1"/>
          <p:nvPr/>
        </p:nvSpPr>
        <p:spPr>
          <a:xfrm>
            <a:off x="5775467" y="3836894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6BCA0AC-0B7A-E34A-96EF-38B1917A70BA}"/>
              </a:ext>
            </a:extLst>
          </p:cNvPr>
          <p:cNvSpPr txBox="1"/>
          <p:nvPr/>
        </p:nvSpPr>
        <p:spPr>
          <a:xfrm>
            <a:off x="6399368" y="3811779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8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F01E42E-423B-EF46-837C-348ECF1C74A1}"/>
              </a:ext>
            </a:extLst>
          </p:cNvPr>
          <p:cNvSpPr txBox="1"/>
          <p:nvPr/>
        </p:nvSpPr>
        <p:spPr>
          <a:xfrm>
            <a:off x="6991038" y="3811779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9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81FC333-177E-B54F-996C-AB8A3829369D}"/>
              </a:ext>
            </a:extLst>
          </p:cNvPr>
          <p:cNvSpPr/>
          <p:nvPr/>
        </p:nvSpPr>
        <p:spPr>
          <a:xfrm>
            <a:off x="6833813" y="3137647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386775C-2019-414A-BD6F-240FB27776A4}"/>
              </a:ext>
            </a:extLst>
          </p:cNvPr>
          <p:cNvSpPr txBox="1"/>
          <p:nvPr/>
        </p:nvSpPr>
        <p:spPr>
          <a:xfrm>
            <a:off x="1168555" y="1676254"/>
            <a:ext cx="4924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Option 1: Change Algorithm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26A3DA8-3C18-A647-8F0E-467E7A0F2B27}"/>
              </a:ext>
            </a:extLst>
          </p:cNvPr>
          <p:cNvSpPr/>
          <p:nvPr/>
        </p:nvSpPr>
        <p:spPr>
          <a:xfrm>
            <a:off x="1508786" y="518174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EA17ECB-5EE2-3540-AA62-D55509675646}"/>
              </a:ext>
            </a:extLst>
          </p:cNvPr>
          <p:cNvSpPr/>
          <p:nvPr/>
        </p:nvSpPr>
        <p:spPr>
          <a:xfrm>
            <a:off x="2100456" y="518174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83F7F40-12EC-0245-9E20-0A9750F3A124}"/>
              </a:ext>
            </a:extLst>
          </p:cNvPr>
          <p:cNvSpPr/>
          <p:nvPr/>
        </p:nvSpPr>
        <p:spPr>
          <a:xfrm>
            <a:off x="2692126" y="518174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52A819B-7832-6E47-9480-34A0290469B2}"/>
              </a:ext>
            </a:extLst>
          </p:cNvPr>
          <p:cNvSpPr/>
          <p:nvPr/>
        </p:nvSpPr>
        <p:spPr>
          <a:xfrm>
            <a:off x="3283796" y="518174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6A2069-F599-984C-96A3-AEAC6306D150}"/>
              </a:ext>
            </a:extLst>
          </p:cNvPr>
          <p:cNvSpPr/>
          <p:nvPr/>
        </p:nvSpPr>
        <p:spPr>
          <a:xfrm>
            <a:off x="3875466" y="518174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93A63B7-F7A5-5E4B-94BE-C9938DBC4F3B}"/>
              </a:ext>
            </a:extLst>
          </p:cNvPr>
          <p:cNvSpPr/>
          <p:nvPr/>
        </p:nvSpPr>
        <p:spPr>
          <a:xfrm>
            <a:off x="4467136" y="518174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065F98-F6C6-A341-940C-5BB661D5F52A}"/>
              </a:ext>
            </a:extLst>
          </p:cNvPr>
          <p:cNvSpPr/>
          <p:nvPr/>
        </p:nvSpPr>
        <p:spPr>
          <a:xfrm>
            <a:off x="5058803" y="518174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43BF383-01DF-C54E-8506-BBC7FFCD3C73}"/>
              </a:ext>
            </a:extLst>
          </p:cNvPr>
          <p:cNvSpPr/>
          <p:nvPr/>
        </p:nvSpPr>
        <p:spPr>
          <a:xfrm>
            <a:off x="5650473" y="518174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EB009DB-E5C4-944D-96FD-CE3C3B0CF9C8}"/>
              </a:ext>
            </a:extLst>
          </p:cNvPr>
          <p:cNvSpPr/>
          <p:nvPr/>
        </p:nvSpPr>
        <p:spPr>
          <a:xfrm>
            <a:off x="6242143" y="518174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34957E3-F7F4-4346-9D57-C33A1D27F2B9}"/>
              </a:ext>
            </a:extLst>
          </p:cNvPr>
          <p:cNvSpPr/>
          <p:nvPr/>
        </p:nvSpPr>
        <p:spPr>
          <a:xfrm>
            <a:off x="6833813" y="518174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EA261E2-F57C-8048-A2F3-6AD49ECDE532}"/>
              </a:ext>
            </a:extLst>
          </p:cNvPr>
          <p:cNvSpPr txBox="1"/>
          <p:nvPr/>
        </p:nvSpPr>
        <p:spPr>
          <a:xfrm>
            <a:off x="1706010" y="588099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6E7C87C-BB1D-0844-B4BC-0D6339205341}"/>
              </a:ext>
            </a:extLst>
          </p:cNvPr>
          <p:cNvSpPr txBox="1"/>
          <p:nvPr/>
        </p:nvSpPr>
        <p:spPr>
          <a:xfrm>
            <a:off x="2245448" y="588277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81C5C26-211F-2E48-81E5-DEA74163715B}"/>
              </a:ext>
            </a:extLst>
          </p:cNvPr>
          <p:cNvSpPr txBox="1"/>
          <p:nvPr/>
        </p:nvSpPr>
        <p:spPr>
          <a:xfrm>
            <a:off x="2837118" y="5880993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96E8C49-6A50-9C46-B0EA-FA378309297E}"/>
              </a:ext>
            </a:extLst>
          </p:cNvPr>
          <p:cNvSpPr txBox="1"/>
          <p:nvPr/>
        </p:nvSpPr>
        <p:spPr>
          <a:xfrm>
            <a:off x="3428788" y="5880993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AB6D7CB-79BB-8546-85AB-1215AA6A0E16}"/>
              </a:ext>
            </a:extLst>
          </p:cNvPr>
          <p:cNvSpPr txBox="1"/>
          <p:nvPr/>
        </p:nvSpPr>
        <p:spPr>
          <a:xfrm>
            <a:off x="4052689" y="588099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CAE230E-741C-EE4C-8451-37C099F866DD}"/>
              </a:ext>
            </a:extLst>
          </p:cNvPr>
          <p:cNvSpPr txBox="1"/>
          <p:nvPr/>
        </p:nvSpPr>
        <p:spPr>
          <a:xfrm>
            <a:off x="4592127" y="588277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13909F1-E86D-AC4D-BB2F-AD53F1E5B574}"/>
              </a:ext>
            </a:extLst>
          </p:cNvPr>
          <p:cNvSpPr txBox="1"/>
          <p:nvPr/>
        </p:nvSpPr>
        <p:spPr>
          <a:xfrm>
            <a:off x="5183797" y="5880993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0CC3F97-CDDF-A445-A210-6945F08AF35B}"/>
              </a:ext>
            </a:extLst>
          </p:cNvPr>
          <p:cNvSpPr txBox="1"/>
          <p:nvPr/>
        </p:nvSpPr>
        <p:spPr>
          <a:xfrm>
            <a:off x="5775467" y="5880993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7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B6F1074-6A7B-DE42-A46F-3E689A135081}"/>
              </a:ext>
            </a:extLst>
          </p:cNvPr>
          <p:cNvSpPr txBox="1"/>
          <p:nvPr/>
        </p:nvSpPr>
        <p:spPr>
          <a:xfrm>
            <a:off x="6399368" y="5855878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8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4B152A3-1FDF-8A4A-81C2-ED986AD6445C}"/>
              </a:ext>
            </a:extLst>
          </p:cNvPr>
          <p:cNvSpPr txBox="1"/>
          <p:nvPr/>
        </p:nvSpPr>
        <p:spPr>
          <a:xfrm>
            <a:off x="6991038" y="5855878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9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B604BBB-E6A8-9F45-99D9-965F461D3B5C}"/>
              </a:ext>
            </a:extLst>
          </p:cNvPr>
          <p:cNvSpPr/>
          <p:nvPr/>
        </p:nvSpPr>
        <p:spPr>
          <a:xfrm>
            <a:off x="6242140" y="5181746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69E725DD-F367-A847-B479-53F7443C2C4C}"/>
              </a:ext>
            </a:extLst>
          </p:cNvPr>
          <p:cNvSpPr/>
          <p:nvPr/>
        </p:nvSpPr>
        <p:spPr>
          <a:xfrm>
            <a:off x="3851955" y="4448163"/>
            <a:ext cx="1230362" cy="430306"/>
          </a:xfrm>
          <a:prstGeom prst="downArrow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884DED-D58E-FD45-8C7E-2D7E5B8BD371}"/>
              </a:ext>
            </a:extLst>
          </p:cNvPr>
          <p:cNvSpPr txBox="1"/>
          <p:nvPr/>
        </p:nvSpPr>
        <p:spPr>
          <a:xfrm>
            <a:off x="5258378" y="4401706"/>
            <a:ext cx="784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Sort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8741911-F91B-DB44-9B76-F6D0A07DF243}"/>
              </a:ext>
            </a:extLst>
          </p:cNvPr>
          <p:cNvSpPr txBox="1"/>
          <p:nvPr/>
        </p:nvSpPr>
        <p:spPr>
          <a:xfrm>
            <a:off x="6218628" y="4463261"/>
            <a:ext cx="22701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O(N</a:t>
            </a:r>
            <a:r>
              <a:rPr lang="en-US" sz="2000" baseline="30000" dirty="0">
                <a:solidFill>
                  <a:srgbClr val="FF0000"/>
                </a:solidFill>
              </a:rPr>
              <a:t>2</a:t>
            </a:r>
            <a:r>
              <a:rPr lang="en-US" sz="2000" dirty="0">
                <a:solidFill>
                  <a:srgbClr val="FF0000"/>
                </a:solidFill>
              </a:rPr>
              <a:t>) to  O(N log</a:t>
            </a:r>
            <a:r>
              <a:rPr lang="en-US" sz="2000" baseline="-25000" dirty="0">
                <a:solidFill>
                  <a:srgbClr val="FF0000"/>
                </a:solidFill>
              </a:rPr>
              <a:t>2</a:t>
            </a:r>
            <a:r>
              <a:rPr lang="en-US" sz="2000" dirty="0">
                <a:solidFill>
                  <a:srgbClr val="FF0000"/>
                </a:solidFill>
              </a:rPr>
              <a:t>N)</a:t>
            </a:r>
          </a:p>
        </p:txBody>
      </p:sp>
    </p:spTree>
    <p:extLst>
      <p:ext uri="{BB962C8B-B14F-4D97-AF65-F5344CB8AC3E}">
        <p14:creationId xmlns:p14="http://schemas.microsoft.com/office/powerpoint/2010/main" val="217514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7" grpId="0" animBg="1"/>
      <p:bldP spid="4" grpId="0" animBg="1"/>
      <p:bldP spid="5" grpId="0"/>
      <p:bldP spid="6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F6B10-B0A4-164B-8D02-5742B9158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39" y="857251"/>
            <a:ext cx="7886700" cy="994172"/>
          </a:xfrm>
        </p:spPr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46829-D97E-2C45-9E67-5C50DEED0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888" y="1851423"/>
            <a:ext cx="8772802" cy="683495"/>
          </a:xfrm>
        </p:spPr>
        <p:txBody>
          <a:bodyPr>
            <a:normAutofit/>
          </a:bodyPr>
          <a:lstStyle/>
          <a:p>
            <a:pPr algn="just"/>
            <a:r>
              <a:rPr lang="en-US" sz="1800" dirty="0">
                <a:highlight>
                  <a:srgbClr val="FFFF00"/>
                </a:highlight>
              </a:rPr>
              <a:t>Problem 1:</a:t>
            </a:r>
            <a:r>
              <a:rPr lang="en-US" sz="1800" dirty="0"/>
              <a:t> What is the benefit of using Linked List to implement a Stack comparing to using Java primitive array such as int[]?</a:t>
            </a:r>
          </a:p>
          <a:p>
            <a:pPr marL="385763" indent="-385763" algn="just">
              <a:buFont typeface="+mj-lt"/>
              <a:buAutoNum type="alphaUcPeriod"/>
            </a:pPr>
            <a:endParaRPr lang="en-US" sz="1800" dirty="0"/>
          </a:p>
          <a:p>
            <a:pPr marL="385763" indent="-385763" algn="just">
              <a:buFont typeface="+mj-lt"/>
              <a:buAutoNum type="alphaUcPeriod"/>
            </a:pPr>
            <a:endParaRPr lang="en-US" sz="1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6332BA2-0387-8F45-8450-DAC5852D4633}"/>
              </a:ext>
            </a:extLst>
          </p:cNvPr>
          <p:cNvSpPr txBox="1">
            <a:spLocks/>
          </p:cNvSpPr>
          <p:nvPr/>
        </p:nvSpPr>
        <p:spPr>
          <a:xfrm>
            <a:off x="195310" y="2928013"/>
            <a:ext cx="8772802" cy="3072737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800" dirty="0">
                <a:highlight>
                  <a:srgbClr val="FFFF00"/>
                </a:highlight>
              </a:rPr>
              <a:t>Problem 2:</a:t>
            </a:r>
            <a:r>
              <a:rPr lang="en-US" sz="1800" dirty="0"/>
              <a:t>  Given the </a:t>
            </a:r>
            <a:r>
              <a:rPr lang="en-US" sz="1800" dirty="0" err="1"/>
              <a:t>ListNode</a:t>
            </a:r>
            <a:r>
              <a:rPr lang="en-US" sz="1800" dirty="0"/>
              <a:t> definition on the right, complete the following function that returns the reference to the last node of the SingleLinkedList. It return null if list is empty.</a:t>
            </a:r>
            <a:endParaRPr lang="en-US" sz="2100" dirty="0"/>
          </a:p>
          <a:p>
            <a:pPr algn="just"/>
            <a:endParaRPr lang="en-US" sz="750" dirty="0"/>
          </a:p>
          <a:p>
            <a:pPr marL="342900" lvl="1" indent="0" algn="just">
              <a:buNone/>
            </a:pPr>
            <a:r>
              <a:rPr lang="en-US" sz="1800" b="1" i="1" dirty="0">
                <a:solidFill>
                  <a:srgbClr val="002060"/>
                </a:solidFill>
              </a:rPr>
              <a:t>public </a:t>
            </a:r>
            <a:r>
              <a:rPr lang="en-US" sz="1800" b="1" i="1" dirty="0" err="1">
                <a:solidFill>
                  <a:srgbClr val="00B0F0"/>
                </a:solidFill>
              </a:rPr>
              <a:t>ListNode</a:t>
            </a:r>
            <a:r>
              <a:rPr lang="en-US" sz="1800" b="1" i="1" dirty="0">
                <a:solidFill>
                  <a:srgbClr val="002060"/>
                </a:solidFill>
              </a:rPr>
              <a:t> </a:t>
            </a:r>
            <a:r>
              <a:rPr lang="en-US" sz="1800" b="1" i="1" dirty="0" err="1">
                <a:solidFill>
                  <a:srgbClr val="002060"/>
                </a:solidFill>
              </a:rPr>
              <a:t>goToLastNode</a:t>
            </a:r>
            <a:r>
              <a:rPr lang="en-US" sz="1800" b="1" i="1" dirty="0">
                <a:solidFill>
                  <a:srgbClr val="002060"/>
                </a:solidFill>
              </a:rPr>
              <a:t>(</a:t>
            </a:r>
            <a:r>
              <a:rPr lang="en-US" sz="1800" b="1" i="1" dirty="0" err="1">
                <a:solidFill>
                  <a:srgbClr val="00B0F0"/>
                </a:solidFill>
              </a:rPr>
              <a:t>ListNode</a:t>
            </a:r>
            <a:r>
              <a:rPr lang="en-US" sz="1800" b="1" i="1" dirty="0">
                <a:solidFill>
                  <a:srgbClr val="002060"/>
                </a:solidFill>
              </a:rPr>
              <a:t> head) {</a:t>
            </a:r>
          </a:p>
          <a:p>
            <a:pPr marL="342900" lvl="1" indent="0" algn="just">
              <a:buNone/>
            </a:pPr>
            <a:endParaRPr lang="en-US" sz="1800" b="1" i="1" dirty="0">
              <a:solidFill>
                <a:srgbClr val="002060"/>
              </a:solidFill>
            </a:endParaRPr>
          </a:p>
          <a:p>
            <a:pPr marL="342900" lvl="1" indent="0" algn="just">
              <a:buNone/>
            </a:pPr>
            <a:r>
              <a:rPr lang="en-US" sz="1800" b="1" i="1" dirty="0">
                <a:solidFill>
                  <a:schemeClr val="bg1">
                    <a:lumMod val="65000"/>
                  </a:schemeClr>
                </a:solidFill>
              </a:rPr>
              <a:t>        // write your code</a:t>
            </a:r>
          </a:p>
          <a:p>
            <a:pPr marL="342900" lvl="1" indent="0" algn="just">
              <a:buNone/>
            </a:pPr>
            <a:endParaRPr lang="en-US" sz="1800" b="1" i="1" dirty="0">
              <a:solidFill>
                <a:srgbClr val="002060"/>
              </a:solidFill>
            </a:endParaRPr>
          </a:p>
          <a:p>
            <a:pPr marL="342900" lvl="1" indent="0" algn="just">
              <a:buNone/>
            </a:pPr>
            <a:r>
              <a:rPr lang="en-US" sz="1800" b="1" i="1" dirty="0">
                <a:solidFill>
                  <a:srgbClr val="002060"/>
                </a:solidFill>
              </a:rPr>
              <a:t>  }</a:t>
            </a:r>
            <a:r>
              <a:rPr lang="en-US" sz="2100" dirty="0">
                <a:solidFill>
                  <a:srgbClr val="002060"/>
                </a:solidFill>
              </a:rPr>
              <a:t>	</a:t>
            </a:r>
          </a:p>
          <a:p>
            <a:pPr marL="342900" lvl="1" indent="0" algn="just">
              <a:buNone/>
            </a:pPr>
            <a:endParaRPr lang="en-US" sz="1050" dirty="0"/>
          </a:p>
          <a:p>
            <a:pPr marL="0" indent="0" algn="just">
              <a:buNone/>
            </a:pPr>
            <a:r>
              <a:rPr lang="en-US" sz="1800" dirty="0">
                <a:solidFill>
                  <a:srgbClr val="C00000"/>
                </a:solidFill>
              </a:rPr>
              <a:t>    No dummy node. The head could be null</a:t>
            </a:r>
          </a:p>
          <a:p>
            <a:pPr marL="385763" indent="-385763" algn="just">
              <a:buFont typeface="+mj-lt"/>
              <a:buAutoNum type="alphaUcPeriod"/>
            </a:pPr>
            <a:endParaRPr lang="en-US" sz="1800" dirty="0"/>
          </a:p>
          <a:p>
            <a:pPr marL="0" indent="0" algn="just"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C95C27-9446-C349-85EE-9B3E300D08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00"/>
          <a:stretch/>
        </p:blipFill>
        <p:spPr>
          <a:xfrm>
            <a:off x="5859502" y="3960095"/>
            <a:ext cx="2915945" cy="16891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88022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76BE21-8767-0443-9E2F-9439A1ADF05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2014631"/>
            <a:ext cx="8196210" cy="4015497"/>
          </a:xfrm>
        </p:spPr>
        <p:txBody>
          <a:bodyPr/>
          <a:lstStyle/>
          <a:p>
            <a:r>
              <a:rPr lang="en-US" dirty="0"/>
              <a:t>First Sort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Then Search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DCCA1F-08B3-3048-A674-C98BBB24B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620E3B-E937-AB46-BE1B-252F3B797D0B}"/>
              </a:ext>
            </a:extLst>
          </p:cNvPr>
          <p:cNvSpPr/>
          <p:nvPr/>
        </p:nvSpPr>
        <p:spPr>
          <a:xfrm>
            <a:off x="1609642" y="2652664"/>
            <a:ext cx="1521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O(N log</a:t>
            </a:r>
            <a:r>
              <a:rPr lang="en-US" sz="2400" baseline="-25000" dirty="0">
                <a:solidFill>
                  <a:srgbClr val="FF0000"/>
                </a:solidFill>
              </a:rPr>
              <a:t>2</a:t>
            </a:r>
            <a:r>
              <a:rPr lang="en-US" sz="2400" dirty="0">
                <a:solidFill>
                  <a:srgbClr val="FF0000"/>
                </a:solidFill>
              </a:rPr>
              <a:t>N)</a:t>
            </a:r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1E4BFC-D5EC-3243-8AF3-4F87A32392FD}"/>
              </a:ext>
            </a:extLst>
          </p:cNvPr>
          <p:cNvSpPr/>
          <p:nvPr/>
        </p:nvSpPr>
        <p:spPr>
          <a:xfrm>
            <a:off x="3537054" y="2652663"/>
            <a:ext cx="42938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10 *  log</a:t>
            </a:r>
            <a:r>
              <a:rPr lang="en-US" sz="2400" baseline="-25000" dirty="0">
                <a:solidFill>
                  <a:schemeClr val="bg2">
                    <a:lumMod val="50000"/>
                  </a:schemeClr>
                </a:solidFill>
              </a:rPr>
              <a:t>2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10 = 33.22 comparisons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098D3D-BA4B-1A42-B7D1-5735CD41BDD8}"/>
              </a:ext>
            </a:extLst>
          </p:cNvPr>
          <p:cNvSpPr/>
          <p:nvPr/>
        </p:nvSpPr>
        <p:spPr>
          <a:xfrm>
            <a:off x="1609642" y="4176665"/>
            <a:ext cx="12538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O(log</a:t>
            </a:r>
            <a:r>
              <a:rPr lang="en-US" sz="2400" baseline="-25000" dirty="0">
                <a:solidFill>
                  <a:srgbClr val="FF0000"/>
                </a:solidFill>
              </a:rPr>
              <a:t>2</a:t>
            </a:r>
            <a:r>
              <a:rPr lang="en-US" sz="2400" dirty="0">
                <a:solidFill>
                  <a:srgbClr val="FF0000"/>
                </a:solidFill>
              </a:rPr>
              <a:t>N)</a:t>
            </a: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D5AB3A-9489-D246-8283-4A7B7E2BD4E9}"/>
              </a:ext>
            </a:extLst>
          </p:cNvPr>
          <p:cNvSpPr/>
          <p:nvPr/>
        </p:nvSpPr>
        <p:spPr>
          <a:xfrm>
            <a:off x="3537054" y="4176664"/>
            <a:ext cx="3466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log</a:t>
            </a:r>
            <a:r>
              <a:rPr lang="en-US" sz="2400" baseline="-25000" dirty="0">
                <a:solidFill>
                  <a:schemeClr val="bg2">
                    <a:lumMod val="50000"/>
                  </a:schemeClr>
                </a:solidFill>
              </a:rPr>
              <a:t>2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10 = 3.32 comparisons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3D5B259-32ED-6841-A3FE-96295A4D7427}"/>
              </a:ext>
            </a:extLst>
          </p:cNvPr>
          <p:cNvSpPr/>
          <p:nvPr/>
        </p:nvSpPr>
        <p:spPr>
          <a:xfrm>
            <a:off x="1116558" y="5700666"/>
            <a:ext cx="27560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Linear search is O(N)</a:t>
            </a:r>
            <a:endParaRPr lang="en-US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BB9DCB-9FF6-A045-9C88-E745F62E031E}"/>
              </a:ext>
            </a:extLst>
          </p:cNvPr>
          <p:cNvSpPr/>
          <p:nvPr/>
        </p:nvSpPr>
        <p:spPr>
          <a:xfrm>
            <a:off x="4209407" y="5700666"/>
            <a:ext cx="22195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10 comparisons</a:t>
            </a:r>
          </a:p>
        </p:txBody>
      </p:sp>
    </p:spTree>
    <p:extLst>
      <p:ext uri="{BB962C8B-B14F-4D97-AF65-F5344CB8AC3E}">
        <p14:creationId xmlns:p14="http://schemas.microsoft.com/office/powerpoint/2010/main" val="58041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20" grpId="0"/>
      <p:bldP spid="2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76BE21-8767-0443-9E2F-9439A1ADF05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2014631"/>
            <a:ext cx="8196210" cy="4015497"/>
          </a:xfrm>
        </p:spPr>
        <p:txBody>
          <a:bodyPr/>
          <a:lstStyle/>
          <a:p>
            <a:r>
              <a:rPr lang="en-US" dirty="0"/>
              <a:t>First Sort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Then Search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DCCA1F-08B3-3048-A674-C98BBB24B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620E3B-E937-AB46-BE1B-252F3B797D0B}"/>
              </a:ext>
            </a:extLst>
          </p:cNvPr>
          <p:cNvSpPr/>
          <p:nvPr/>
        </p:nvSpPr>
        <p:spPr>
          <a:xfrm>
            <a:off x="1609642" y="2652664"/>
            <a:ext cx="1521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O(N log</a:t>
            </a:r>
            <a:r>
              <a:rPr lang="en-US" sz="2400" baseline="-25000" dirty="0">
                <a:solidFill>
                  <a:srgbClr val="FF0000"/>
                </a:solidFill>
              </a:rPr>
              <a:t>2</a:t>
            </a:r>
            <a:r>
              <a:rPr lang="en-US" sz="2400" dirty="0">
                <a:solidFill>
                  <a:srgbClr val="FF0000"/>
                </a:solidFill>
              </a:rPr>
              <a:t>N)</a:t>
            </a:r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1E4BFC-D5EC-3243-8AF3-4F87A32392FD}"/>
              </a:ext>
            </a:extLst>
          </p:cNvPr>
          <p:cNvSpPr/>
          <p:nvPr/>
        </p:nvSpPr>
        <p:spPr>
          <a:xfrm>
            <a:off x="3537054" y="2652663"/>
            <a:ext cx="42938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10 *  log</a:t>
            </a:r>
            <a:r>
              <a:rPr lang="en-US" sz="2400" baseline="-25000" dirty="0">
                <a:solidFill>
                  <a:schemeClr val="bg2">
                    <a:lumMod val="50000"/>
                  </a:schemeClr>
                </a:solidFill>
              </a:rPr>
              <a:t>2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10 =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</a:rPr>
              <a:t>33.22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comparisons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098D3D-BA4B-1A42-B7D1-5735CD41BDD8}"/>
              </a:ext>
            </a:extLst>
          </p:cNvPr>
          <p:cNvSpPr/>
          <p:nvPr/>
        </p:nvSpPr>
        <p:spPr>
          <a:xfrm>
            <a:off x="1609642" y="4176665"/>
            <a:ext cx="12538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O(log</a:t>
            </a:r>
            <a:r>
              <a:rPr lang="en-US" sz="2400" baseline="-25000" dirty="0">
                <a:solidFill>
                  <a:srgbClr val="FF0000"/>
                </a:solidFill>
              </a:rPr>
              <a:t>2</a:t>
            </a:r>
            <a:r>
              <a:rPr lang="en-US" sz="2400" dirty="0">
                <a:solidFill>
                  <a:srgbClr val="FF0000"/>
                </a:solidFill>
              </a:rPr>
              <a:t>N)</a:t>
            </a: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D5AB3A-9489-D246-8283-4A7B7E2BD4E9}"/>
              </a:ext>
            </a:extLst>
          </p:cNvPr>
          <p:cNvSpPr/>
          <p:nvPr/>
        </p:nvSpPr>
        <p:spPr>
          <a:xfrm>
            <a:off x="3537054" y="4176664"/>
            <a:ext cx="3466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log</a:t>
            </a:r>
            <a:r>
              <a:rPr lang="en-US" sz="2400" baseline="-25000" dirty="0">
                <a:solidFill>
                  <a:schemeClr val="bg2">
                    <a:lumMod val="50000"/>
                  </a:schemeClr>
                </a:solidFill>
              </a:rPr>
              <a:t>2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10 =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</a:rPr>
              <a:t>3.32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comparisons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3D5B259-32ED-6841-A3FE-96295A4D7427}"/>
              </a:ext>
            </a:extLst>
          </p:cNvPr>
          <p:cNvSpPr/>
          <p:nvPr/>
        </p:nvSpPr>
        <p:spPr>
          <a:xfrm>
            <a:off x="626552" y="5700665"/>
            <a:ext cx="34877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Wait! Linear search is O(N)</a:t>
            </a:r>
            <a:endParaRPr lang="en-US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BB9DCB-9FF6-A045-9C88-E745F62E031E}"/>
              </a:ext>
            </a:extLst>
          </p:cNvPr>
          <p:cNvSpPr/>
          <p:nvPr/>
        </p:nvSpPr>
        <p:spPr>
          <a:xfrm>
            <a:off x="4209407" y="5700666"/>
            <a:ext cx="22195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</a:rPr>
              <a:t>10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comparisons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D3E6C8-B0B3-4F40-A629-E322A0584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030" y="6164995"/>
            <a:ext cx="1148193" cy="642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35A080-3D82-5B42-8900-E586F600B1DC}"/>
              </a:ext>
            </a:extLst>
          </p:cNvPr>
          <p:cNvSpPr txBox="1"/>
          <p:nvPr/>
        </p:nvSpPr>
        <p:spPr>
          <a:xfrm rot="21095413">
            <a:off x="4599310" y="1042647"/>
            <a:ext cx="3711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And what if we need to add new numbers once in a while</a:t>
            </a:r>
          </a:p>
        </p:txBody>
      </p:sp>
    </p:spTree>
    <p:extLst>
      <p:ext uri="{BB962C8B-B14F-4D97-AF65-F5344CB8AC3E}">
        <p14:creationId xmlns:p14="http://schemas.microsoft.com/office/powerpoint/2010/main" val="569876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76BE21-8767-0443-9E2F-9439A1ADF05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2014631"/>
            <a:ext cx="8196210" cy="4015497"/>
          </a:xfrm>
        </p:spPr>
        <p:txBody>
          <a:bodyPr/>
          <a:lstStyle/>
          <a:p>
            <a:r>
              <a:rPr lang="en-US" dirty="0"/>
              <a:t>First Sort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Then Search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DCCA1F-08B3-3048-A674-C98BBB24B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620E3B-E937-AB46-BE1B-252F3B797D0B}"/>
              </a:ext>
            </a:extLst>
          </p:cNvPr>
          <p:cNvSpPr/>
          <p:nvPr/>
        </p:nvSpPr>
        <p:spPr>
          <a:xfrm>
            <a:off x="1609642" y="2652664"/>
            <a:ext cx="1521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O(N log</a:t>
            </a:r>
            <a:r>
              <a:rPr lang="en-US" sz="2400" baseline="-25000" dirty="0">
                <a:solidFill>
                  <a:srgbClr val="FF0000"/>
                </a:solidFill>
              </a:rPr>
              <a:t>2</a:t>
            </a:r>
            <a:r>
              <a:rPr lang="en-US" sz="2400" dirty="0">
                <a:solidFill>
                  <a:srgbClr val="FF0000"/>
                </a:solidFill>
              </a:rPr>
              <a:t>N)</a:t>
            </a:r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1E4BFC-D5EC-3243-8AF3-4F87A32392FD}"/>
              </a:ext>
            </a:extLst>
          </p:cNvPr>
          <p:cNvSpPr/>
          <p:nvPr/>
        </p:nvSpPr>
        <p:spPr>
          <a:xfrm>
            <a:off x="3537054" y="2652663"/>
            <a:ext cx="42938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10 *  log</a:t>
            </a:r>
            <a:r>
              <a:rPr lang="en-US" sz="2400" baseline="-25000" dirty="0">
                <a:solidFill>
                  <a:schemeClr val="bg2">
                    <a:lumMod val="50000"/>
                  </a:schemeClr>
                </a:solidFill>
              </a:rPr>
              <a:t>2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10 =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</a:rPr>
              <a:t>33.22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comparisons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098D3D-BA4B-1A42-B7D1-5735CD41BDD8}"/>
              </a:ext>
            </a:extLst>
          </p:cNvPr>
          <p:cNvSpPr/>
          <p:nvPr/>
        </p:nvSpPr>
        <p:spPr>
          <a:xfrm>
            <a:off x="1609642" y="4176665"/>
            <a:ext cx="12538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O(log</a:t>
            </a:r>
            <a:r>
              <a:rPr lang="en-US" sz="2400" baseline="-25000" dirty="0">
                <a:solidFill>
                  <a:srgbClr val="FF0000"/>
                </a:solidFill>
              </a:rPr>
              <a:t>2</a:t>
            </a:r>
            <a:r>
              <a:rPr lang="en-US" sz="2400" dirty="0">
                <a:solidFill>
                  <a:srgbClr val="FF0000"/>
                </a:solidFill>
              </a:rPr>
              <a:t>N)</a:t>
            </a: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D5AB3A-9489-D246-8283-4A7B7E2BD4E9}"/>
              </a:ext>
            </a:extLst>
          </p:cNvPr>
          <p:cNvSpPr/>
          <p:nvPr/>
        </p:nvSpPr>
        <p:spPr>
          <a:xfrm>
            <a:off x="3537054" y="4176664"/>
            <a:ext cx="3466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log</a:t>
            </a:r>
            <a:r>
              <a:rPr lang="en-US" sz="2400" baseline="-25000" dirty="0">
                <a:solidFill>
                  <a:schemeClr val="bg2">
                    <a:lumMod val="50000"/>
                  </a:schemeClr>
                </a:solidFill>
              </a:rPr>
              <a:t>2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10 =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</a:rPr>
              <a:t>3.32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comparisons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3D5B259-32ED-6841-A3FE-96295A4D7427}"/>
              </a:ext>
            </a:extLst>
          </p:cNvPr>
          <p:cNvSpPr/>
          <p:nvPr/>
        </p:nvSpPr>
        <p:spPr>
          <a:xfrm>
            <a:off x="626552" y="5700665"/>
            <a:ext cx="34877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Wait! Linear search is O(N)</a:t>
            </a:r>
            <a:endParaRPr lang="en-US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BB9DCB-9FF6-A045-9C88-E745F62E031E}"/>
              </a:ext>
            </a:extLst>
          </p:cNvPr>
          <p:cNvSpPr/>
          <p:nvPr/>
        </p:nvSpPr>
        <p:spPr>
          <a:xfrm>
            <a:off x="4209407" y="5700666"/>
            <a:ext cx="22195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</a:rPr>
              <a:t>10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comparisons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A9975DC-A7F8-0941-8092-7041869FC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127" y="183300"/>
            <a:ext cx="2219149" cy="16262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D3E6C8-B0B3-4F40-A629-E322A0584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030" y="6164995"/>
            <a:ext cx="1148193" cy="642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77980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154AF7-192B-2643-B3B8-6327B2C926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6"/>
            <a:ext cx="8196210" cy="764428"/>
          </a:xfrm>
        </p:spPr>
        <p:txBody>
          <a:bodyPr/>
          <a:lstStyle/>
          <a:p>
            <a:r>
              <a:rPr lang="en-US" dirty="0"/>
              <a:t>Can we do better than O(N)?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57D441-53F1-E844-AFCE-C9C1FFA0B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F2EC50-777D-1A4A-90BD-E0E47BF8F5F3}"/>
              </a:ext>
            </a:extLst>
          </p:cNvPr>
          <p:cNvSpPr txBox="1"/>
          <p:nvPr/>
        </p:nvSpPr>
        <p:spPr>
          <a:xfrm>
            <a:off x="1963269" y="4599042"/>
            <a:ext cx="5694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Option 2: Change Data Structure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41606F-55DF-5E42-A561-11F20BAD2199}"/>
              </a:ext>
            </a:extLst>
          </p:cNvPr>
          <p:cNvSpPr txBox="1"/>
          <p:nvPr/>
        </p:nvSpPr>
        <p:spPr>
          <a:xfrm>
            <a:off x="1963270" y="2965322"/>
            <a:ext cx="5312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  Option 1: Change Algorithm 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95D2E0-5210-1044-8B38-BEB59E92CDAF}"/>
              </a:ext>
            </a:extLst>
          </p:cNvPr>
          <p:cNvSpPr txBox="1"/>
          <p:nvPr/>
        </p:nvSpPr>
        <p:spPr>
          <a:xfrm>
            <a:off x="1963269" y="2965322"/>
            <a:ext cx="5312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trike="sngStrike" dirty="0">
                <a:highlight>
                  <a:srgbClr val="FFFF00"/>
                </a:highlight>
              </a:rPr>
              <a:t>  Option 1: Change Algorithm </a:t>
            </a:r>
            <a:endParaRPr lang="en-US" sz="3200" b="1" strike="sngStrike" dirty="0"/>
          </a:p>
        </p:txBody>
      </p:sp>
    </p:spTree>
    <p:extLst>
      <p:ext uri="{BB962C8B-B14F-4D97-AF65-F5344CB8AC3E}">
        <p14:creationId xmlns:p14="http://schemas.microsoft.com/office/powerpoint/2010/main" val="1146218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580A33-9D38-8644-A99F-E04FAEEF7A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753" y="5286110"/>
            <a:ext cx="9081247" cy="8664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if the data is </a:t>
            </a:r>
            <a:r>
              <a:rPr lang="en-US" dirty="0">
                <a:highlight>
                  <a:srgbClr val="FFFF00"/>
                </a:highlight>
              </a:rPr>
              <a:t>automatically sorted when it’s provided/inserted</a:t>
            </a:r>
            <a:r>
              <a:rPr lang="zh-CN" altLang="en-US" dirty="0"/>
              <a:t> </a:t>
            </a:r>
            <a:r>
              <a:rPr lang="en-US" altLang="zh-CN" dirty="0"/>
              <a:t>?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395869-0B89-9D41-BCA3-2C08FA662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311AE2-9174-AD49-9449-492BE7302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495" y="1571890"/>
            <a:ext cx="2034989" cy="20349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9FD799-9AFF-A146-A3F0-17EE0E172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0009" y="1703295"/>
            <a:ext cx="4144158" cy="23010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8FF1BE-CB19-BF46-852A-F846D08D08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3612" y="4004393"/>
            <a:ext cx="3684494" cy="5839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67386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44AC8D-F427-D542-98BE-D1DBC723B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188085-8F68-BB45-B1AE-D258B230E327}"/>
              </a:ext>
            </a:extLst>
          </p:cNvPr>
          <p:cNvSpPr/>
          <p:nvPr/>
        </p:nvSpPr>
        <p:spPr>
          <a:xfrm>
            <a:off x="1559859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91508B-F985-E34A-87B5-E690FF120B28}"/>
              </a:ext>
            </a:extLst>
          </p:cNvPr>
          <p:cNvSpPr/>
          <p:nvPr/>
        </p:nvSpPr>
        <p:spPr>
          <a:xfrm>
            <a:off x="2151529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B5991A-8B1C-B340-BE19-E4FFC145CF5C}"/>
              </a:ext>
            </a:extLst>
          </p:cNvPr>
          <p:cNvSpPr/>
          <p:nvPr/>
        </p:nvSpPr>
        <p:spPr>
          <a:xfrm>
            <a:off x="2743199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69C69B-075C-8C45-84B8-E4E642285768}"/>
              </a:ext>
            </a:extLst>
          </p:cNvPr>
          <p:cNvSpPr/>
          <p:nvPr/>
        </p:nvSpPr>
        <p:spPr>
          <a:xfrm>
            <a:off x="3334869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0F45BC-5886-7148-BB03-1472F04F5697}"/>
              </a:ext>
            </a:extLst>
          </p:cNvPr>
          <p:cNvSpPr/>
          <p:nvPr/>
        </p:nvSpPr>
        <p:spPr>
          <a:xfrm>
            <a:off x="3926539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441D50-E733-F844-9B78-FCB37888C64E}"/>
              </a:ext>
            </a:extLst>
          </p:cNvPr>
          <p:cNvSpPr/>
          <p:nvPr/>
        </p:nvSpPr>
        <p:spPr>
          <a:xfrm>
            <a:off x="4518209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FCC6704-8550-BF44-9E37-3E5BABFF84A3}"/>
              </a:ext>
            </a:extLst>
          </p:cNvPr>
          <p:cNvSpPr/>
          <p:nvPr/>
        </p:nvSpPr>
        <p:spPr>
          <a:xfrm>
            <a:off x="5109876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8C52DD-0221-6642-93A6-20B37665B78D}"/>
              </a:ext>
            </a:extLst>
          </p:cNvPr>
          <p:cNvSpPr/>
          <p:nvPr/>
        </p:nvSpPr>
        <p:spPr>
          <a:xfrm>
            <a:off x="5701546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4DCB7D-FF4A-9B45-A93E-D6AF91CA63ED}"/>
              </a:ext>
            </a:extLst>
          </p:cNvPr>
          <p:cNvSpPr/>
          <p:nvPr/>
        </p:nvSpPr>
        <p:spPr>
          <a:xfrm>
            <a:off x="6293216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8F3F68-0C2D-144E-9181-4D722523E025}"/>
              </a:ext>
            </a:extLst>
          </p:cNvPr>
          <p:cNvSpPr/>
          <p:nvPr/>
        </p:nvSpPr>
        <p:spPr>
          <a:xfrm>
            <a:off x="6884886" y="284629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C1556F-BD17-614F-A23D-1B6A06E80718}"/>
              </a:ext>
            </a:extLst>
          </p:cNvPr>
          <p:cNvSpPr/>
          <p:nvPr/>
        </p:nvSpPr>
        <p:spPr>
          <a:xfrm>
            <a:off x="1559859" y="45092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167031-7287-FE40-B79A-5EBA329A1F69}"/>
              </a:ext>
            </a:extLst>
          </p:cNvPr>
          <p:cNvSpPr/>
          <p:nvPr/>
        </p:nvSpPr>
        <p:spPr>
          <a:xfrm>
            <a:off x="2151529" y="45092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6135CF6-1458-8A4D-BC9E-19633BE5FB81}"/>
              </a:ext>
            </a:extLst>
          </p:cNvPr>
          <p:cNvSpPr/>
          <p:nvPr/>
        </p:nvSpPr>
        <p:spPr>
          <a:xfrm>
            <a:off x="2743199" y="45092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995337-E531-1F4A-88BC-E511FD2AA03F}"/>
              </a:ext>
            </a:extLst>
          </p:cNvPr>
          <p:cNvSpPr/>
          <p:nvPr/>
        </p:nvSpPr>
        <p:spPr>
          <a:xfrm>
            <a:off x="3334869" y="45092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97F292F-C460-D944-9B00-5320A7CD1DE9}"/>
              </a:ext>
            </a:extLst>
          </p:cNvPr>
          <p:cNvSpPr/>
          <p:nvPr/>
        </p:nvSpPr>
        <p:spPr>
          <a:xfrm>
            <a:off x="3926539" y="45092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ECBB2C4-FCAB-AC44-929E-8D4AE98FA1C4}"/>
              </a:ext>
            </a:extLst>
          </p:cNvPr>
          <p:cNvSpPr/>
          <p:nvPr/>
        </p:nvSpPr>
        <p:spPr>
          <a:xfrm>
            <a:off x="4518209" y="45092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2ABF80B-A438-7B47-A359-033D40C0AC23}"/>
              </a:ext>
            </a:extLst>
          </p:cNvPr>
          <p:cNvSpPr/>
          <p:nvPr/>
        </p:nvSpPr>
        <p:spPr>
          <a:xfrm>
            <a:off x="5109876" y="45092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6DA30F-BBC8-0C43-B05C-5F6CC2DC078F}"/>
              </a:ext>
            </a:extLst>
          </p:cNvPr>
          <p:cNvSpPr/>
          <p:nvPr/>
        </p:nvSpPr>
        <p:spPr>
          <a:xfrm>
            <a:off x="5701546" y="45092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FDB8E05-0C31-CC46-A527-BAE32BC00350}"/>
              </a:ext>
            </a:extLst>
          </p:cNvPr>
          <p:cNvSpPr/>
          <p:nvPr/>
        </p:nvSpPr>
        <p:spPr>
          <a:xfrm>
            <a:off x="6293216" y="45092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B7698B1-C057-C54B-A4E6-A0CC8DAF7EF1}"/>
              </a:ext>
            </a:extLst>
          </p:cNvPr>
          <p:cNvSpPr/>
          <p:nvPr/>
        </p:nvSpPr>
        <p:spPr>
          <a:xfrm>
            <a:off x="6884886" y="45092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39F7A0E2-7E00-0B4F-8016-616707003D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Text Placeholder 1">
            <a:extLst>
              <a:ext uri="{FF2B5EF4-FFF2-40B4-BE49-F238E27FC236}">
                <a16:creationId xmlns:a16="http://schemas.microsoft.com/office/drawing/2014/main" id="{0F37538F-66D3-C246-9E5E-1A45DDB6D218}"/>
              </a:ext>
            </a:extLst>
          </p:cNvPr>
          <p:cNvSpPr txBox="1">
            <a:spLocks/>
          </p:cNvSpPr>
          <p:nvPr/>
        </p:nvSpPr>
        <p:spPr>
          <a:xfrm>
            <a:off x="671756" y="2138601"/>
            <a:ext cx="8196210" cy="86645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dirty="0"/>
              <a:t>data is </a:t>
            </a:r>
            <a:r>
              <a:rPr lang="en-US" dirty="0">
                <a:highlight>
                  <a:srgbClr val="FFFF00"/>
                </a:highlight>
              </a:rPr>
              <a:t>automatically sorted when it’s inserted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664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44AC8D-F427-D542-98BE-D1DBC723B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2177338-28C4-8945-ACCD-9496E5DD9BC2}"/>
              </a:ext>
            </a:extLst>
          </p:cNvPr>
          <p:cNvGrpSpPr/>
          <p:nvPr/>
        </p:nvGrpSpPr>
        <p:grpSpPr>
          <a:xfrm>
            <a:off x="1093694" y="4402276"/>
            <a:ext cx="5916697" cy="582706"/>
            <a:chOff x="1559859" y="4509247"/>
            <a:chExt cx="5916697" cy="58270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8C1556F-BD17-614F-A23D-1B6A06E80718}"/>
                </a:ext>
              </a:extLst>
            </p:cNvPr>
            <p:cNvSpPr/>
            <p:nvPr/>
          </p:nvSpPr>
          <p:spPr>
            <a:xfrm>
              <a:off x="1559859" y="450924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167031-7287-FE40-B79A-5EBA329A1F69}"/>
                </a:ext>
              </a:extLst>
            </p:cNvPr>
            <p:cNvSpPr/>
            <p:nvPr/>
          </p:nvSpPr>
          <p:spPr>
            <a:xfrm>
              <a:off x="2151529" y="450924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6135CF6-1458-8A4D-BC9E-19633BE5FB81}"/>
                </a:ext>
              </a:extLst>
            </p:cNvPr>
            <p:cNvSpPr/>
            <p:nvPr/>
          </p:nvSpPr>
          <p:spPr>
            <a:xfrm>
              <a:off x="2743199" y="450924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A995337-E531-1F4A-88BC-E511FD2AA03F}"/>
                </a:ext>
              </a:extLst>
            </p:cNvPr>
            <p:cNvSpPr/>
            <p:nvPr/>
          </p:nvSpPr>
          <p:spPr>
            <a:xfrm>
              <a:off x="3334869" y="450924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97F292F-C460-D944-9B00-5320A7CD1DE9}"/>
                </a:ext>
              </a:extLst>
            </p:cNvPr>
            <p:cNvSpPr/>
            <p:nvPr/>
          </p:nvSpPr>
          <p:spPr>
            <a:xfrm>
              <a:off x="3926539" y="450924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ECBB2C4-FCAB-AC44-929E-8D4AE98FA1C4}"/>
                </a:ext>
              </a:extLst>
            </p:cNvPr>
            <p:cNvSpPr/>
            <p:nvPr/>
          </p:nvSpPr>
          <p:spPr>
            <a:xfrm>
              <a:off x="4518209" y="450924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2ABF80B-A438-7B47-A359-033D40C0AC23}"/>
                </a:ext>
              </a:extLst>
            </p:cNvPr>
            <p:cNvSpPr/>
            <p:nvPr/>
          </p:nvSpPr>
          <p:spPr>
            <a:xfrm>
              <a:off x="5109876" y="450924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86DA30F-BBC8-0C43-B05C-5F6CC2DC078F}"/>
                </a:ext>
              </a:extLst>
            </p:cNvPr>
            <p:cNvSpPr/>
            <p:nvPr/>
          </p:nvSpPr>
          <p:spPr>
            <a:xfrm>
              <a:off x="5701546" y="450924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FDB8E05-0C31-CC46-A527-BAE32BC00350}"/>
                </a:ext>
              </a:extLst>
            </p:cNvPr>
            <p:cNvSpPr/>
            <p:nvPr/>
          </p:nvSpPr>
          <p:spPr>
            <a:xfrm>
              <a:off x="6293216" y="450924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B7698B1-C057-C54B-A4E6-A0CC8DAF7EF1}"/>
                </a:ext>
              </a:extLst>
            </p:cNvPr>
            <p:cNvSpPr/>
            <p:nvPr/>
          </p:nvSpPr>
          <p:spPr>
            <a:xfrm>
              <a:off x="6884886" y="450924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</p:grpSp>
      <p:sp>
        <p:nvSpPr>
          <p:cNvPr id="28" name="Text Placeholder 1">
            <a:extLst>
              <a:ext uri="{FF2B5EF4-FFF2-40B4-BE49-F238E27FC236}">
                <a16:creationId xmlns:a16="http://schemas.microsoft.com/office/drawing/2014/main" id="{03C31413-858F-C14B-9AAE-19928AF96C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6" y="2138601"/>
            <a:ext cx="8196210" cy="8664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data is </a:t>
            </a:r>
            <a:r>
              <a:rPr lang="en-US" dirty="0">
                <a:highlight>
                  <a:srgbClr val="FFFF00"/>
                </a:highlight>
              </a:rPr>
              <a:t>automatically sorted when it’s inserted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7AF91CD-0F44-324B-8AA6-EA6A6C059F16}"/>
              </a:ext>
            </a:extLst>
          </p:cNvPr>
          <p:cNvSpPr/>
          <p:nvPr/>
        </p:nvSpPr>
        <p:spPr>
          <a:xfrm>
            <a:off x="3164539" y="3144330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13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84516B1-0ACB-C747-A447-464ACAEE29D2}"/>
              </a:ext>
            </a:extLst>
          </p:cNvPr>
          <p:cNvGrpSpPr/>
          <p:nvPr/>
        </p:nvGrpSpPr>
        <p:grpSpPr>
          <a:xfrm>
            <a:off x="1093694" y="4402276"/>
            <a:ext cx="6508367" cy="582706"/>
            <a:chOff x="1559859" y="5402773"/>
            <a:chExt cx="6508367" cy="58270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DBDD24E-126F-384B-8146-5739C0FD6DC5}"/>
                </a:ext>
              </a:extLst>
            </p:cNvPr>
            <p:cNvSpPr/>
            <p:nvPr/>
          </p:nvSpPr>
          <p:spPr>
            <a:xfrm>
              <a:off x="1559859" y="540277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843BE43-AF92-9544-9730-3D2C4F064644}"/>
                </a:ext>
              </a:extLst>
            </p:cNvPr>
            <p:cNvSpPr/>
            <p:nvPr/>
          </p:nvSpPr>
          <p:spPr>
            <a:xfrm>
              <a:off x="2151529" y="540277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B7D8917-6A1F-CD4F-A460-7351B08C7BA8}"/>
                </a:ext>
              </a:extLst>
            </p:cNvPr>
            <p:cNvSpPr/>
            <p:nvPr/>
          </p:nvSpPr>
          <p:spPr>
            <a:xfrm>
              <a:off x="2743199" y="540277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D89BDA8-E3FC-A847-ABE3-B9B71C5DB1FB}"/>
                </a:ext>
              </a:extLst>
            </p:cNvPr>
            <p:cNvSpPr/>
            <p:nvPr/>
          </p:nvSpPr>
          <p:spPr>
            <a:xfrm>
              <a:off x="3334869" y="540277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F894C28-16DD-B845-943A-8F19E07620E2}"/>
                </a:ext>
              </a:extLst>
            </p:cNvPr>
            <p:cNvSpPr/>
            <p:nvPr/>
          </p:nvSpPr>
          <p:spPr>
            <a:xfrm>
              <a:off x="3926539" y="540277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357885F-C06D-654D-84DA-E0A46A0F3191}"/>
                </a:ext>
              </a:extLst>
            </p:cNvPr>
            <p:cNvSpPr/>
            <p:nvPr/>
          </p:nvSpPr>
          <p:spPr>
            <a:xfrm>
              <a:off x="4518209" y="540277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ACB3A64-6D00-A045-BBB7-AC9084D35F3E}"/>
                </a:ext>
              </a:extLst>
            </p:cNvPr>
            <p:cNvSpPr/>
            <p:nvPr/>
          </p:nvSpPr>
          <p:spPr>
            <a:xfrm>
              <a:off x="5109876" y="540277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D2F8362-4FB0-DF43-B86D-DDD0A6BEDD18}"/>
                </a:ext>
              </a:extLst>
            </p:cNvPr>
            <p:cNvSpPr/>
            <p:nvPr/>
          </p:nvSpPr>
          <p:spPr>
            <a:xfrm>
              <a:off x="5701546" y="540277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CDF1B5C-896A-D047-AFEE-05E0F525C67F}"/>
                </a:ext>
              </a:extLst>
            </p:cNvPr>
            <p:cNvSpPr/>
            <p:nvPr/>
          </p:nvSpPr>
          <p:spPr>
            <a:xfrm>
              <a:off x="6884886" y="540277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9D8220D-6D1F-D042-925A-F50058031783}"/>
                </a:ext>
              </a:extLst>
            </p:cNvPr>
            <p:cNvSpPr/>
            <p:nvPr/>
          </p:nvSpPr>
          <p:spPr>
            <a:xfrm>
              <a:off x="7476556" y="540277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28F3F68-0C2D-144E-9181-4D722523E025}"/>
                </a:ext>
              </a:extLst>
            </p:cNvPr>
            <p:cNvSpPr/>
            <p:nvPr/>
          </p:nvSpPr>
          <p:spPr>
            <a:xfrm>
              <a:off x="6293216" y="5402773"/>
              <a:ext cx="591670" cy="582706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13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56228F7-69EF-004E-A20E-0BC056ABAAFF}"/>
              </a:ext>
            </a:extLst>
          </p:cNvPr>
          <p:cNvSpPr txBox="1"/>
          <p:nvPr/>
        </p:nvSpPr>
        <p:spPr>
          <a:xfrm>
            <a:off x="854058" y="5504465"/>
            <a:ext cx="60342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When there’s new data, insert it into the sorted 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When search, use binary search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8E3A5EA-A74F-E94D-A058-6A3AA4C55157}"/>
              </a:ext>
            </a:extLst>
          </p:cNvPr>
          <p:cNvSpPr/>
          <p:nvPr/>
        </p:nvSpPr>
        <p:spPr>
          <a:xfrm>
            <a:off x="5009635" y="6150796"/>
            <a:ext cx="989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O(log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N)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775BC06-4A99-854F-BB1E-E433548A8061}"/>
              </a:ext>
            </a:extLst>
          </p:cNvPr>
          <p:cNvSpPr/>
          <p:nvPr/>
        </p:nvSpPr>
        <p:spPr>
          <a:xfrm>
            <a:off x="6894789" y="5545677"/>
            <a:ext cx="2320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O(log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N) with shuffling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ED4494D-935F-3349-B53F-D471612108F1}"/>
              </a:ext>
            </a:extLst>
          </p:cNvPr>
          <p:cNvSpPr/>
          <p:nvPr/>
        </p:nvSpPr>
        <p:spPr>
          <a:xfrm>
            <a:off x="7208337" y="5941904"/>
            <a:ext cx="1716563" cy="101566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98A88071-0C7D-AB41-9E71-5E9432D7F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127" y="183300"/>
            <a:ext cx="2219149" cy="16262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B12DD670-5461-004C-9794-8767BC8902DA}"/>
              </a:ext>
            </a:extLst>
          </p:cNvPr>
          <p:cNvSpPr/>
          <p:nvPr/>
        </p:nvSpPr>
        <p:spPr>
          <a:xfrm>
            <a:off x="6888274" y="5545677"/>
            <a:ext cx="2320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O(log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N) </a:t>
            </a:r>
            <a:r>
              <a:rPr lang="en-US" dirty="0">
                <a:solidFill>
                  <a:srgbClr val="FF0000"/>
                </a:solidFill>
                <a:highlight>
                  <a:srgbClr val="00FF00"/>
                </a:highlight>
              </a:rPr>
              <a:t>with shuffling</a:t>
            </a:r>
          </a:p>
        </p:txBody>
      </p:sp>
    </p:spTree>
    <p:extLst>
      <p:ext uri="{BB962C8B-B14F-4D97-AF65-F5344CB8AC3E}">
        <p14:creationId xmlns:p14="http://schemas.microsoft.com/office/powerpoint/2010/main" val="3976072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8" grpId="0"/>
      <p:bldP spid="40" grpId="1"/>
      <p:bldP spid="41" grpId="1"/>
      <p:bldP spid="4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73BE99-BDCF-6F41-B8B4-CB41F018B8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6" y="1503226"/>
            <a:ext cx="8196210" cy="4015497"/>
          </a:xfrm>
        </p:spPr>
        <p:txBody>
          <a:bodyPr/>
          <a:lstStyle/>
          <a:p>
            <a:r>
              <a:rPr lang="en-US" dirty="0"/>
              <a:t>Array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Shuffling</a:t>
            </a:r>
          </a:p>
          <a:p>
            <a:pPr lvl="1"/>
            <a:r>
              <a:rPr lang="en-US" dirty="0"/>
              <a:t>What about other data structure instead?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48E3879-F2D9-3244-8F04-CAB35FCE1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9F3303E-FB83-E342-B6E0-BB5018765CB4}"/>
              </a:ext>
            </a:extLst>
          </p:cNvPr>
          <p:cNvSpPr/>
          <p:nvPr/>
        </p:nvSpPr>
        <p:spPr>
          <a:xfrm>
            <a:off x="1532966" y="26363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08585E-D337-B242-997E-FF9211B9D11F}"/>
              </a:ext>
            </a:extLst>
          </p:cNvPr>
          <p:cNvSpPr/>
          <p:nvPr/>
        </p:nvSpPr>
        <p:spPr>
          <a:xfrm>
            <a:off x="2124636" y="26363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91B1EB6-3218-2B46-A18A-03AFC7035B27}"/>
              </a:ext>
            </a:extLst>
          </p:cNvPr>
          <p:cNvSpPr/>
          <p:nvPr/>
        </p:nvSpPr>
        <p:spPr>
          <a:xfrm>
            <a:off x="2716306" y="26363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1CDA86-2636-414A-8984-7922913F9969}"/>
              </a:ext>
            </a:extLst>
          </p:cNvPr>
          <p:cNvSpPr/>
          <p:nvPr/>
        </p:nvSpPr>
        <p:spPr>
          <a:xfrm>
            <a:off x="3307976" y="26363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D4EE5C9-13C0-0743-B0E4-091DD96C6D41}"/>
              </a:ext>
            </a:extLst>
          </p:cNvPr>
          <p:cNvSpPr/>
          <p:nvPr/>
        </p:nvSpPr>
        <p:spPr>
          <a:xfrm>
            <a:off x="3899646" y="26363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52F47EA-2499-D642-90E8-19A897B0F263}"/>
              </a:ext>
            </a:extLst>
          </p:cNvPr>
          <p:cNvSpPr/>
          <p:nvPr/>
        </p:nvSpPr>
        <p:spPr>
          <a:xfrm>
            <a:off x="4491316" y="26363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D27ABA-4BAD-8742-A7A4-7D3A60074911}"/>
              </a:ext>
            </a:extLst>
          </p:cNvPr>
          <p:cNvSpPr/>
          <p:nvPr/>
        </p:nvSpPr>
        <p:spPr>
          <a:xfrm>
            <a:off x="5082983" y="26363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0B613D7-A10E-2C47-9442-A4A29A3ECA3E}"/>
              </a:ext>
            </a:extLst>
          </p:cNvPr>
          <p:cNvSpPr/>
          <p:nvPr/>
        </p:nvSpPr>
        <p:spPr>
          <a:xfrm>
            <a:off x="5674653" y="26363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213B245-5AFC-B442-AAE7-DF9187B2539F}"/>
              </a:ext>
            </a:extLst>
          </p:cNvPr>
          <p:cNvSpPr/>
          <p:nvPr/>
        </p:nvSpPr>
        <p:spPr>
          <a:xfrm>
            <a:off x="6266323" y="26363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6A6AE4-4991-D54D-8BF6-325C671C348E}"/>
              </a:ext>
            </a:extLst>
          </p:cNvPr>
          <p:cNvSpPr/>
          <p:nvPr/>
        </p:nvSpPr>
        <p:spPr>
          <a:xfrm>
            <a:off x="6857993" y="263638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B863FA6-164F-7F4A-834D-E967DE5E7FC2}"/>
              </a:ext>
            </a:extLst>
          </p:cNvPr>
          <p:cNvSpPr txBox="1"/>
          <p:nvPr/>
        </p:nvSpPr>
        <p:spPr>
          <a:xfrm>
            <a:off x="1730190" y="333563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88ACC8D-1CA6-0F44-8D49-E743466897F1}"/>
              </a:ext>
            </a:extLst>
          </p:cNvPr>
          <p:cNvSpPr txBox="1"/>
          <p:nvPr/>
        </p:nvSpPr>
        <p:spPr>
          <a:xfrm>
            <a:off x="2269628" y="3337411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F2172DF-45E6-5542-8FDD-C34AAD066AC6}"/>
              </a:ext>
            </a:extLst>
          </p:cNvPr>
          <p:cNvSpPr txBox="1"/>
          <p:nvPr/>
        </p:nvSpPr>
        <p:spPr>
          <a:xfrm>
            <a:off x="2861298" y="3335632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864686E-D52C-F345-B148-53672F875AD8}"/>
              </a:ext>
            </a:extLst>
          </p:cNvPr>
          <p:cNvSpPr txBox="1"/>
          <p:nvPr/>
        </p:nvSpPr>
        <p:spPr>
          <a:xfrm>
            <a:off x="3452968" y="3335632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120D6B7-89DC-604E-A585-79E0B9A5BCC0}"/>
              </a:ext>
            </a:extLst>
          </p:cNvPr>
          <p:cNvSpPr txBox="1"/>
          <p:nvPr/>
        </p:nvSpPr>
        <p:spPr>
          <a:xfrm>
            <a:off x="4076869" y="333563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B2BED6F-4832-D64B-BE22-7FC249FA422F}"/>
              </a:ext>
            </a:extLst>
          </p:cNvPr>
          <p:cNvSpPr txBox="1"/>
          <p:nvPr/>
        </p:nvSpPr>
        <p:spPr>
          <a:xfrm>
            <a:off x="4616307" y="3337411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960294C-B37E-4541-84B6-A25A04C9E6C2}"/>
              </a:ext>
            </a:extLst>
          </p:cNvPr>
          <p:cNvSpPr txBox="1"/>
          <p:nvPr/>
        </p:nvSpPr>
        <p:spPr>
          <a:xfrm>
            <a:off x="5207977" y="3335632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6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5D6F3E4-CFB1-CE43-8970-2F63A45D7F11}"/>
              </a:ext>
            </a:extLst>
          </p:cNvPr>
          <p:cNvSpPr txBox="1"/>
          <p:nvPr/>
        </p:nvSpPr>
        <p:spPr>
          <a:xfrm>
            <a:off x="5799647" y="3335632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7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B63F321-5D1C-6046-8A82-99B02B81A736}"/>
              </a:ext>
            </a:extLst>
          </p:cNvPr>
          <p:cNvSpPr txBox="1"/>
          <p:nvPr/>
        </p:nvSpPr>
        <p:spPr>
          <a:xfrm>
            <a:off x="6423548" y="3310517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8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15BAD39-4443-E44D-93F4-B56F8891CCEC}"/>
              </a:ext>
            </a:extLst>
          </p:cNvPr>
          <p:cNvSpPr txBox="1"/>
          <p:nvPr/>
        </p:nvSpPr>
        <p:spPr>
          <a:xfrm>
            <a:off x="7015218" y="3310517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9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5E354B2-46F3-DB4A-A36E-8217A837C37C}"/>
              </a:ext>
            </a:extLst>
          </p:cNvPr>
          <p:cNvGrpSpPr/>
          <p:nvPr/>
        </p:nvGrpSpPr>
        <p:grpSpPr>
          <a:xfrm>
            <a:off x="398933" y="4208229"/>
            <a:ext cx="8261889" cy="595453"/>
            <a:chOff x="398933" y="4208229"/>
            <a:chExt cx="8261889" cy="595453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D28C468E-E7C8-3746-BD97-850F25FA0B44}"/>
                </a:ext>
              </a:extLst>
            </p:cNvPr>
            <p:cNvSpPr/>
            <p:nvPr/>
          </p:nvSpPr>
          <p:spPr>
            <a:xfrm>
              <a:off x="398933" y="42082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2DD6ADD-E801-1440-8088-46205A4E93FB}"/>
                </a:ext>
              </a:extLst>
            </p:cNvPr>
            <p:cNvSpPr/>
            <p:nvPr/>
          </p:nvSpPr>
          <p:spPr>
            <a:xfrm>
              <a:off x="1251180" y="42082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2BD1E66-9C84-C340-84A0-5E0C01D15159}"/>
                </a:ext>
              </a:extLst>
            </p:cNvPr>
            <p:cNvSpPr/>
            <p:nvPr/>
          </p:nvSpPr>
          <p:spPr>
            <a:xfrm>
              <a:off x="2103427" y="42082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8FB28F5-568A-B04C-B29E-ED8A6D8DB2EA}"/>
                </a:ext>
              </a:extLst>
            </p:cNvPr>
            <p:cNvSpPr/>
            <p:nvPr/>
          </p:nvSpPr>
          <p:spPr>
            <a:xfrm>
              <a:off x="2955674" y="422097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B192492-1A76-3C4B-A3B5-28279FA05026}"/>
                </a:ext>
              </a:extLst>
            </p:cNvPr>
            <p:cNvSpPr/>
            <p:nvPr/>
          </p:nvSpPr>
          <p:spPr>
            <a:xfrm>
              <a:off x="3807921" y="42082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11E2B53-6CAD-6C45-89FB-E5462F0DB3FC}"/>
                </a:ext>
              </a:extLst>
            </p:cNvPr>
            <p:cNvSpPr/>
            <p:nvPr/>
          </p:nvSpPr>
          <p:spPr>
            <a:xfrm>
              <a:off x="4660168" y="42082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0AD853EE-E362-1949-945D-3DED16902EAE}"/>
                </a:ext>
              </a:extLst>
            </p:cNvPr>
            <p:cNvSpPr/>
            <p:nvPr/>
          </p:nvSpPr>
          <p:spPr>
            <a:xfrm>
              <a:off x="5512415" y="4212011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32B48A4-6A31-0642-9BAA-49DA2FCF4D01}"/>
                </a:ext>
              </a:extLst>
            </p:cNvPr>
            <p:cNvSpPr/>
            <p:nvPr/>
          </p:nvSpPr>
          <p:spPr>
            <a:xfrm>
              <a:off x="6364662" y="42082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161A544-B529-BD4F-BCF2-216052EDA1F0}"/>
                </a:ext>
              </a:extLst>
            </p:cNvPr>
            <p:cNvSpPr/>
            <p:nvPr/>
          </p:nvSpPr>
          <p:spPr>
            <a:xfrm>
              <a:off x="7216909" y="422097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90AFA9F-563D-E540-8C8D-C3DB0935032C}"/>
                </a:ext>
              </a:extLst>
            </p:cNvPr>
            <p:cNvSpPr/>
            <p:nvPr/>
          </p:nvSpPr>
          <p:spPr>
            <a:xfrm>
              <a:off x="8069152" y="42082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AA381E30-D2A4-0243-8013-0860226E8F6F}"/>
                </a:ext>
              </a:extLst>
            </p:cNvPr>
            <p:cNvCxnSpPr>
              <a:stCxn id="51" idx="3"/>
              <a:endCxn id="52" idx="1"/>
            </p:cNvCxnSpPr>
            <p:nvPr/>
          </p:nvCxnSpPr>
          <p:spPr>
            <a:xfrm>
              <a:off x="990603" y="4499582"/>
              <a:ext cx="26057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08239412-C2CC-BF47-990A-5CE65F4074FF}"/>
                </a:ext>
              </a:extLst>
            </p:cNvPr>
            <p:cNvCxnSpPr/>
            <p:nvPr/>
          </p:nvCxnSpPr>
          <p:spPr>
            <a:xfrm>
              <a:off x="1842850" y="4499582"/>
              <a:ext cx="26057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5D5E96E7-A1DA-0840-90CD-390D8F2BF4F9}"/>
                </a:ext>
              </a:extLst>
            </p:cNvPr>
            <p:cNvCxnSpPr/>
            <p:nvPr/>
          </p:nvCxnSpPr>
          <p:spPr>
            <a:xfrm>
              <a:off x="2716306" y="4512329"/>
              <a:ext cx="26057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1C5AFA2D-451C-0B4F-8872-20B989322033}"/>
                </a:ext>
              </a:extLst>
            </p:cNvPr>
            <p:cNvCxnSpPr/>
            <p:nvPr/>
          </p:nvCxnSpPr>
          <p:spPr>
            <a:xfrm>
              <a:off x="3547344" y="4512329"/>
              <a:ext cx="26057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E29D095B-DE4D-F342-9504-BF5407D615EC}"/>
                </a:ext>
              </a:extLst>
            </p:cNvPr>
            <p:cNvCxnSpPr/>
            <p:nvPr/>
          </p:nvCxnSpPr>
          <p:spPr>
            <a:xfrm>
              <a:off x="4390025" y="4499582"/>
              <a:ext cx="26057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D1391629-C294-094B-A1E7-C592C8EA4F5B}"/>
                </a:ext>
              </a:extLst>
            </p:cNvPr>
            <p:cNvCxnSpPr/>
            <p:nvPr/>
          </p:nvCxnSpPr>
          <p:spPr>
            <a:xfrm>
              <a:off x="5239598" y="4512329"/>
              <a:ext cx="26057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F21E3E29-0DC8-6245-A739-B0078585408B}"/>
                </a:ext>
              </a:extLst>
            </p:cNvPr>
            <p:cNvCxnSpPr/>
            <p:nvPr/>
          </p:nvCxnSpPr>
          <p:spPr>
            <a:xfrm>
              <a:off x="6101333" y="4502664"/>
              <a:ext cx="26057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D8E1A38B-138F-D346-9346-3D1A90BE91D1}"/>
                </a:ext>
              </a:extLst>
            </p:cNvPr>
            <p:cNvCxnSpPr/>
            <p:nvPr/>
          </p:nvCxnSpPr>
          <p:spPr>
            <a:xfrm>
              <a:off x="6956332" y="4512329"/>
              <a:ext cx="26057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45EB47BF-58D3-394C-86A0-54B82772447D}"/>
                </a:ext>
              </a:extLst>
            </p:cNvPr>
            <p:cNvCxnSpPr/>
            <p:nvPr/>
          </p:nvCxnSpPr>
          <p:spPr>
            <a:xfrm>
              <a:off x="7808579" y="4515411"/>
              <a:ext cx="26057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283F95E-499B-0440-9F41-CCBDA5240809}"/>
              </a:ext>
            </a:extLst>
          </p:cNvPr>
          <p:cNvGrpSpPr/>
          <p:nvPr/>
        </p:nvGrpSpPr>
        <p:grpSpPr>
          <a:xfrm>
            <a:off x="398933" y="4208229"/>
            <a:ext cx="8261889" cy="595453"/>
            <a:chOff x="403418" y="5005019"/>
            <a:chExt cx="8261889" cy="595453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FF0C41C5-ABE1-1D42-8857-C262DA1413A2}"/>
                </a:ext>
              </a:extLst>
            </p:cNvPr>
            <p:cNvSpPr/>
            <p:nvPr/>
          </p:nvSpPr>
          <p:spPr>
            <a:xfrm>
              <a:off x="403418" y="500501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C7B5FE8-7BD9-C449-9F1F-8655E0B02E92}"/>
                </a:ext>
              </a:extLst>
            </p:cNvPr>
            <p:cNvSpPr/>
            <p:nvPr/>
          </p:nvSpPr>
          <p:spPr>
            <a:xfrm>
              <a:off x="1255665" y="500501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7DE2828F-7E1A-CF4C-825B-81D4472A9B81}"/>
                </a:ext>
              </a:extLst>
            </p:cNvPr>
            <p:cNvSpPr/>
            <p:nvPr/>
          </p:nvSpPr>
          <p:spPr>
            <a:xfrm>
              <a:off x="2107912" y="500501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44266B0-8C72-7849-991D-A4CFC48C9EA8}"/>
                </a:ext>
              </a:extLst>
            </p:cNvPr>
            <p:cNvSpPr/>
            <p:nvPr/>
          </p:nvSpPr>
          <p:spPr>
            <a:xfrm>
              <a:off x="2960159" y="501776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895465E7-0A4B-884D-894F-BFB9063D3D3D}"/>
                </a:ext>
              </a:extLst>
            </p:cNvPr>
            <p:cNvSpPr/>
            <p:nvPr/>
          </p:nvSpPr>
          <p:spPr>
            <a:xfrm>
              <a:off x="3812406" y="500501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BDF18E4F-EDC4-934C-84B9-AF3526C6DAE5}"/>
                </a:ext>
              </a:extLst>
            </p:cNvPr>
            <p:cNvSpPr/>
            <p:nvPr/>
          </p:nvSpPr>
          <p:spPr>
            <a:xfrm>
              <a:off x="4664653" y="500501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B7E0284B-0ECD-5142-83CB-906065529BDF}"/>
                </a:ext>
              </a:extLst>
            </p:cNvPr>
            <p:cNvSpPr/>
            <p:nvPr/>
          </p:nvSpPr>
          <p:spPr>
            <a:xfrm>
              <a:off x="5516900" y="5008801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0F067A9-292C-9A40-9CA9-5AB592C91A92}"/>
                </a:ext>
              </a:extLst>
            </p:cNvPr>
            <p:cNvSpPr/>
            <p:nvPr/>
          </p:nvSpPr>
          <p:spPr>
            <a:xfrm>
              <a:off x="6369147" y="500501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F567C615-0660-0A4F-A42E-04D2DC5E3125}"/>
                </a:ext>
              </a:extLst>
            </p:cNvPr>
            <p:cNvSpPr/>
            <p:nvPr/>
          </p:nvSpPr>
          <p:spPr>
            <a:xfrm>
              <a:off x="7221394" y="501776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4B067292-A4A7-9D48-A4A3-EA753C9D5DB0}"/>
                </a:ext>
              </a:extLst>
            </p:cNvPr>
            <p:cNvSpPr/>
            <p:nvPr/>
          </p:nvSpPr>
          <p:spPr>
            <a:xfrm>
              <a:off x="8073637" y="500501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8FE74867-3C80-234E-BE1B-A6843BA8E3D3}"/>
                </a:ext>
              </a:extLst>
            </p:cNvPr>
            <p:cNvCxnSpPr>
              <a:stCxn id="85" idx="3"/>
              <a:endCxn id="86" idx="1"/>
            </p:cNvCxnSpPr>
            <p:nvPr/>
          </p:nvCxnSpPr>
          <p:spPr>
            <a:xfrm>
              <a:off x="995088" y="5296372"/>
              <a:ext cx="26057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7AE9F6E4-3E52-2441-B9F6-856B99CB3955}"/>
                </a:ext>
              </a:extLst>
            </p:cNvPr>
            <p:cNvCxnSpPr/>
            <p:nvPr/>
          </p:nvCxnSpPr>
          <p:spPr>
            <a:xfrm>
              <a:off x="1847335" y="5296372"/>
              <a:ext cx="26057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F633CFD8-35D1-BF41-8DC9-07322CD4373A}"/>
                </a:ext>
              </a:extLst>
            </p:cNvPr>
            <p:cNvCxnSpPr/>
            <p:nvPr/>
          </p:nvCxnSpPr>
          <p:spPr>
            <a:xfrm>
              <a:off x="2720791" y="5309119"/>
              <a:ext cx="26057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5C45484E-7D6D-D043-A069-2EDF32CA0AC2}"/>
                </a:ext>
              </a:extLst>
            </p:cNvPr>
            <p:cNvCxnSpPr/>
            <p:nvPr/>
          </p:nvCxnSpPr>
          <p:spPr>
            <a:xfrm>
              <a:off x="3551829" y="5309119"/>
              <a:ext cx="26057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9787157A-1245-6742-A259-ACA253D5139B}"/>
                </a:ext>
              </a:extLst>
            </p:cNvPr>
            <p:cNvCxnSpPr/>
            <p:nvPr/>
          </p:nvCxnSpPr>
          <p:spPr>
            <a:xfrm>
              <a:off x="4394510" y="5296372"/>
              <a:ext cx="26057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593AF047-11EA-2842-A3EE-ABFF329C6EB7}"/>
                </a:ext>
              </a:extLst>
            </p:cNvPr>
            <p:cNvCxnSpPr/>
            <p:nvPr/>
          </p:nvCxnSpPr>
          <p:spPr>
            <a:xfrm>
              <a:off x="5244083" y="5309119"/>
              <a:ext cx="26057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999671C0-B175-1F49-9CE9-03BDE5BE823D}"/>
                </a:ext>
              </a:extLst>
            </p:cNvPr>
            <p:cNvCxnSpPr/>
            <p:nvPr/>
          </p:nvCxnSpPr>
          <p:spPr>
            <a:xfrm>
              <a:off x="6105818" y="5299454"/>
              <a:ext cx="26057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B3D56433-F8B0-5F43-B128-0EEE6973CD3A}"/>
                </a:ext>
              </a:extLst>
            </p:cNvPr>
            <p:cNvCxnSpPr/>
            <p:nvPr/>
          </p:nvCxnSpPr>
          <p:spPr>
            <a:xfrm>
              <a:off x="6960817" y="5309119"/>
              <a:ext cx="26057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69683B46-BFF7-6C42-B469-9307E82B6677}"/>
                </a:ext>
              </a:extLst>
            </p:cNvPr>
            <p:cNvCxnSpPr/>
            <p:nvPr/>
          </p:nvCxnSpPr>
          <p:spPr>
            <a:xfrm>
              <a:off x="7813064" y="5312201"/>
              <a:ext cx="26057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3450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73BE99-BDCF-6F41-B8B4-CB41F018B8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6" y="1503226"/>
            <a:ext cx="8196210" cy="4015497"/>
          </a:xfrm>
        </p:spPr>
        <p:txBody>
          <a:bodyPr/>
          <a:lstStyle/>
          <a:p>
            <a:r>
              <a:rPr lang="en-US" dirty="0"/>
              <a:t>Array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Shuffling</a:t>
            </a:r>
          </a:p>
          <a:p>
            <a:pPr lvl="1"/>
            <a:r>
              <a:rPr lang="en-US" dirty="0"/>
              <a:t>What about other data structure instead?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48E3879-F2D9-3244-8F04-CAB35FCE1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D3571378-D0F9-E349-9E70-7DB79A159A00}"/>
              </a:ext>
            </a:extLst>
          </p:cNvPr>
          <p:cNvGrpSpPr/>
          <p:nvPr/>
        </p:nvGrpSpPr>
        <p:grpSpPr>
          <a:xfrm>
            <a:off x="1532966" y="2636385"/>
            <a:ext cx="5916697" cy="1101136"/>
            <a:chOff x="1299883" y="3343836"/>
            <a:chExt cx="5916697" cy="110113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9F3303E-FB83-E342-B6E0-BB5018765CB4}"/>
                </a:ext>
              </a:extLst>
            </p:cNvPr>
            <p:cNvSpPr/>
            <p:nvPr/>
          </p:nvSpPr>
          <p:spPr>
            <a:xfrm>
              <a:off x="1299883" y="33438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508585E-D337-B242-997E-FF9211B9D11F}"/>
                </a:ext>
              </a:extLst>
            </p:cNvPr>
            <p:cNvSpPr/>
            <p:nvPr/>
          </p:nvSpPr>
          <p:spPr>
            <a:xfrm>
              <a:off x="1891553" y="33438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91B1EB6-3218-2B46-A18A-03AFC7035B27}"/>
                </a:ext>
              </a:extLst>
            </p:cNvPr>
            <p:cNvSpPr/>
            <p:nvPr/>
          </p:nvSpPr>
          <p:spPr>
            <a:xfrm>
              <a:off x="2483223" y="33438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51CDA86-2636-414A-8984-7922913F9969}"/>
                </a:ext>
              </a:extLst>
            </p:cNvPr>
            <p:cNvSpPr/>
            <p:nvPr/>
          </p:nvSpPr>
          <p:spPr>
            <a:xfrm>
              <a:off x="3074893" y="33438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D4EE5C9-13C0-0743-B0E4-091DD96C6D41}"/>
                </a:ext>
              </a:extLst>
            </p:cNvPr>
            <p:cNvSpPr/>
            <p:nvPr/>
          </p:nvSpPr>
          <p:spPr>
            <a:xfrm>
              <a:off x="3666563" y="33438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52F47EA-2499-D642-90E8-19A897B0F263}"/>
                </a:ext>
              </a:extLst>
            </p:cNvPr>
            <p:cNvSpPr/>
            <p:nvPr/>
          </p:nvSpPr>
          <p:spPr>
            <a:xfrm>
              <a:off x="4258233" y="33438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8D27ABA-4BAD-8742-A7A4-7D3A60074911}"/>
                </a:ext>
              </a:extLst>
            </p:cNvPr>
            <p:cNvSpPr/>
            <p:nvPr/>
          </p:nvSpPr>
          <p:spPr>
            <a:xfrm>
              <a:off x="4849900" y="33438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0B613D7-A10E-2C47-9442-A4A29A3ECA3E}"/>
                </a:ext>
              </a:extLst>
            </p:cNvPr>
            <p:cNvSpPr/>
            <p:nvPr/>
          </p:nvSpPr>
          <p:spPr>
            <a:xfrm>
              <a:off x="5441570" y="33438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213B245-5AFC-B442-AAE7-DF9187B2539F}"/>
                </a:ext>
              </a:extLst>
            </p:cNvPr>
            <p:cNvSpPr/>
            <p:nvPr/>
          </p:nvSpPr>
          <p:spPr>
            <a:xfrm>
              <a:off x="6033240" y="33438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26A6AE4-4991-D54D-8BF6-325C671C348E}"/>
                </a:ext>
              </a:extLst>
            </p:cNvPr>
            <p:cNvSpPr/>
            <p:nvPr/>
          </p:nvSpPr>
          <p:spPr>
            <a:xfrm>
              <a:off x="6624910" y="33438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B863FA6-164F-7F4A-834D-E967DE5E7FC2}"/>
                </a:ext>
              </a:extLst>
            </p:cNvPr>
            <p:cNvSpPr txBox="1"/>
            <p:nvPr/>
          </p:nvSpPr>
          <p:spPr>
            <a:xfrm>
              <a:off x="1497107" y="404308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0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88ACC8D-1CA6-0F44-8D49-E743466897F1}"/>
                </a:ext>
              </a:extLst>
            </p:cNvPr>
            <p:cNvSpPr txBox="1"/>
            <p:nvPr/>
          </p:nvSpPr>
          <p:spPr>
            <a:xfrm>
              <a:off x="2036545" y="404486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1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F2172DF-45E6-5542-8FDD-C34AAD066AC6}"/>
                </a:ext>
              </a:extLst>
            </p:cNvPr>
            <p:cNvSpPr txBox="1"/>
            <p:nvPr/>
          </p:nvSpPr>
          <p:spPr>
            <a:xfrm>
              <a:off x="2628215" y="4043083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2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864686E-D52C-F345-B148-53672F875AD8}"/>
                </a:ext>
              </a:extLst>
            </p:cNvPr>
            <p:cNvSpPr txBox="1"/>
            <p:nvPr/>
          </p:nvSpPr>
          <p:spPr>
            <a:xfrm>
              <a:off x="3219885" y="4043083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3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120D6B7-89DC-604E-A585-79E0B9A5BCC0}"/>
                </a:ext>
              </a:extLst>
            </p:cNvPr>
            <p:cNvSpPr txBox="1"/>
            <p:nvPr/>
          </p:nvSpPr>
          <p:spPr>
            <a:xfrm>
              <a:off x="3843786" y="404308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4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B2BED6F-4832-D64B-BE22-7FC249FA422F}"/>
                </a:ext>
              </a:extLst>
            </p:cNvPr>
            <p:cNvSpPr txBox="1"/>
            <p:nvPr/>
          </p:nvSpPr>
          <p:spPr>
            <a:xfrm>
              <a:off x="4383224" y="404486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5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960294C-B37E-4541-84B6-A25A04C9E6C2}"/>
                </a:ext>
              </a:extLst>
            </p:cNvPr>
            <p:cNvSpPr txBox="1"/>
            <p:nvPr/>
          </p:nvSpPr>
          <p:spPr>
            <a:xfrm>
              <a:off x="4974894" y="4043083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6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5D6F3E4-CFB1-CE43-8970-2F63A45D7F11}"/>
                </a:ext>
              </a:extLst>
            </p:cNvPr>
            <p:cNvSpPr txBox="1"/>
            <p:nvPr/>
          </p:nvSpPr>
          <p:spPr>
            <a:xfrm>
              <a:off x="5566564" y="4043083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7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B63F321-5D1C-6046-8A82-99B02B81A736}"/>
                </a:ext>
              </a:extLst>
            </p:cNvPr>
            <p:cNvSpPr txBox="1"/>
            <p:nvPr/>
          </p:nvSpPr>
          <p:spPr>
            <a:xfrm>
              <a:off x="6190465" y="4017968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8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15BAD39-4443-E44D-93F4-B56F8891CCEC}"/>
                </a:ext>
              </a:extLst>
            </p:cNvPr>
            <p:cNvSpPr txBox="1"/>
            <p:nvPr/>
          </p:nvSpPr>
          <p:spPr>
            <a:xfrm>
              <a:off x="6782135" y="4017968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9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A45D4D80-1634-0945-B07F-7D0ED6683805}"/>
              </a:ext>
            </a:extLst>
          </p:cNvPr>
          <p:cNvSpPr/>
          <p:nvPr/>
        </p:nvSpPr>
        <p:spPr>
          <a:xfrm>
            <a:off x="3890673" y="2636385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C57622C-4CB2-654F-869B-861C45D6ECC1}"/>
              </a:ext>
            </a:extLst>
          </p:cNvPr>
          <p:cNvSpPr/>
          <p:nvPr/>
        </p:nvSpPr>
        <p:spPr>
          <a:xfrm>
            <a:off x="2124636" y="2636385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18F300A-8D95-E940-BEFE-60A1B854718B}"/>
              </a:ext>
            </a:extLst>
          </p:cNvPr>
          <p:cNvSpPr/>
          <p:nvPr/>
        </p:nvSpPr>
        <p:spPr>
          <a:xfrm>
            <a:off x="5674650" y="2636385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5867182-6937-2C44-9164-3591E42E7597}"/>
              </a:ext>
            </a:extLst>
          </p:cNvPr>
          <p:cNvSpPr/>
          <p:nvPr/>
        </p:nvSpPr>
        <p:spPr>
          <a:xfrm>
            <a:off x="3938286" y="3881418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2C514F9-696A-CC44-BD1F-1464C7B01E01}"/>
              </a:ext>
            </a:extLst>
          </p:cNvPr>
          <p:cNvSpPr/>
          <p:nvPr/>
        </p:nvSpPr>
        <p:spPr>
          <a:xfrm>
            <a:off x="2131045" y="3881418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622B280-721B-174D-9FBB-F9AD22DEFA03}"/>
              </a:ext>
            </a:extLst>
          </p:cNvPr>
          <p:cNvSpPr/>
          <p:nvPr/>
        </p:nvSpPr>
        <p:spPr>
          <a:xfrm>
            <a:off x="5674650" y="3852283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C38EF32-5C0C-9746-A314-D9D415934296}"/>
              </a:ext>
            </a:extLst>
          </p:cNvPr>
          <p:cNvSpPr/>
          <p:nvPr/>
        </p:nvSpPr>
        <p:spPr>
          <a:xfrm>
            <a:off x="3938283" y="3871285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91F6711-76B5-014B-BE4D-AC5A1A4E2568}"/>
              </a:ext>
            </a:extLst>
          </p:cNvPr>
          <p:cNvSpPr/>
          <p:nvPr/>
        </p:nvSpPr>
        <p:spPr>
          <a:xfrm>
            <a:off x="1677958" y="4660807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2D3EA2A-8AAE-4046-92A7-82D897C84CCC}"/>
              </a:ext>
            </a:extLst>
          </p:cNvPr>
          <p:cNvSpPr/>
          <p:nvPr/>
        </p:nvSpPr>
        <p:spPr>
          <a:xfrm>
            <a:off x="6101333" y="4658164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8B8E7DA2-9E33-8A43-A11E-811FA13C1014}"/>
              </a:ext>
            </a:extLst>
          </p:cNvPr>
          <p:cNvCxnSpPr>
            <a:stCxn id="74" idx="1"/>
            <a:endCxn id="75" idx="0"/>
          </p:cNvCxnSpPr>
          <p:nvPr/>
        </p:nvCxnSpPr>
        <p:spPr>
          <a:xfrm flipH="1">
            <a:off x="1973793" y="4162638"/>
            <a:ext cx="1964490" cy="498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F102990-FF69-5B49-99E6-F290B9582057}"/>
              </a:ext>
            </a:extLst>
          </p:cNvPr>
          <p:cNvCxnSpPr>
            <a:cxnSpLocks/>
            <a:stCxn id="74" idx="3"/>
            <a:endCxn id="76" idx="0"/>
          </p:cNvCxnSpPr>
          <p:nvPr/>
        </p:nvCxnSpPr>
        <p:spPr>
          <a:xfrm>
            <a:off x="4529953" y="4162638"/>
            <a:ext cx="1867215" cy="4955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Rectangle 86">
            <a:extLst>
              <a:ext uri="{FF2B5EF4-FFF2-40B4-BE49-F238E27FC236}">
                <a16:creationId xmlns:a16="http://schemas.microsoft.com/office/drawing/2014/main" id="{44291485-9FE2-0848-B8DD-AF62E4C6A5C4}"/>
              </a:ext>
            </a:extLst>
          </p:cNvPr>
          <p:cNvSpPr/>
          <p:nvPr/>
        </p:nvSpPr>
        <p:spPr>
          <a:xfrm>
            <a:off x="673985" y="5385012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937B5258-15F3-9146-8F31-246816BC8C51}"/>
              </a:ext>
            </a:extLst>
          </p:cNvPr>
          <p:cNvCxnSpPr>
            <a:cxnSpLocks/>
            <a:stCxn id="75" idx="1"/>
            <a:endCxn id="87" idx="0"/>
          </p:cNvCxnSpPr>
          <p:nvPr/>
        </p:nvCxnSpPr>
        <p:spPr>
          <a:xfrm flipH="1">
            <a:off x="969820" y="4952160"/>
            <a:ext cx="708138" cy="4328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CFCAA4BD-C037-0E43-9A1F-F23A75745ECC}"/>
              </a:ext>
            </a:extLst>
          </p:cNvPr>
          <p:cNvSpPr/>
          <p:nvPr/>
        </p:nvSpPr>
        <p:spPr>
          <a:xfrm>
            <a:off x="2538633" y="5374000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D231D902-C246-EA4F-9FF2-191E5C981EB6}"/>
              </a:ext>
            </a:extLst>
          </p:cNvPr>
          <p:cNvCxnSpPr>
            <a:cxnSpLocks/>
            <a:stCxn id="75" idx="3"/>
            <a:endCxn id="96" idx="0"/>
          </p:cNvCxnSpPr>
          <p:nvPr/>
        </p:nvCxnSpPr>
        <p:spPr>
          <a:xfrm>
            <a:off x="2269628" y="4952160"/>
            <a:ext cx="564840" cy="421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F96BDA1F-C25E-BB41-8E0D-F28363BC15DF}"/>
              </a:ext>
            </a:extLst>
          </p:cNvPr>
          <p:cNvSpPr/>
          <p:nvPr/>
        </p:nvSpPr>
        <p:spPr>
          <a:xfrm>
            <a:off x="3381369" y="6066476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02D6976B-DA1F-3D4B-A063-21987EAD3DDD}"/>
              </a:ext>
            </a:extLst>
          </p:cNvPr>
          <p:cNvCxnSpPr>
            <a:cxnSpLocks/>
            <a:stCxn id="96" idx="3"/>
            <a:endCxn id="112" idx="0"/>
          </p:cNvCxnSpPr>
          <p:nvPr/>
        </p:nvCxnSpPr>
        <p:spPr>
          <a:xfrm>
            <a:off x="3130303" y="5665353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9" name="Rectangle 118">
            <a:extLst>
              <a:ext uri="{FF2B5EF4-FFF2-40B4-BE49-F238E27FC236}">
                <a16:creationId xmlns:a16="http://schemas.microsoft.com/office/drawing/2014/main" id="{CA5F8D90-128C-584F-9422-64E20A63DDA5}"/>
              </a:ext>
            </a:extLst>
          </p:cNvPr>
          <p:cNvSpPr/>
          <p:nvPr/>
        </p:nvSpPr>
        <p:spPr>
          <a:xfrm>
            <a:off x="5378815" y="5386778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EB606294-7D2F-2144-B09D-B48223890165}"/>
              </a:ext>
            </a:extLst>
          </p:cNvPr>
          <p:cNvCxnSpPr>
            <a:cxnSpLocks/>
            <a:stCxn id="76" idx="1"/>
            <a:endCxn id="119" idx="0"/>
          </p:cNvCxnSpPr>
          <p:nvPr/>
        </p:nvCxnSpPr>
        <p:spPr>
          <a:xfrm flipH="1">
            <a:off x="5674650" y="4949517"/>
            <a:ext cx="426683" cy="4372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Rectangle 126">
            <a:extLst>
              <a:ext uri="{FF2B5EF4-FFF2-40B4-BE49-F238E27FC236}">
                <a16:creationId xmlns:a16="http://schemas.microsoft.com/office/drawing/2014/main" id="{A663723A-96F1-2549-AC36-058E657CB1F4}"/>
              </a:ext>
            </a:extLst>
          </p:cNvPr>
          <p:cNvSpPr/>
          <p:nvPr/>
        </p:nvSpPr>
        <p:spPr>
          <a:xfrm>
            <a:off x="6024997" y="6062538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E190C9A0-B913-6546-8E2F-08AF89FADEBD}"/>
              </a:ext>
            </a:extLst>
          </p:cNvPr>
          <p:cNvCxnSpPr>
            <a:cxnSpLocks/>
            <a:stCxn id="119" idx="3"/>
            <a:endCxn id="127" idx="0"/>
          </p:cNvCxnSpPr>
          <p:nvPr/>
        </p:nvCxnSpPr>
        <p:spPr>
          <a:xfrm>
            <a:off x="5970485" y="5678131"/>
            <a:ext cx="350347" cy="3844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067820F1-E789-C44F-952D-2B32802589B4}"/>
              </a:ext>
            </a:extLst>
          </p:cNvPr>
          <p:cNvCxnSpPr>
            <a:cxnSpLocks/>
            <a:stCxn id="76" idx="3"/>
            <a:endCxn id="130" idx="0"/>
          </p:cNvCxnSpPr>
          <p:nvPr/>
        </p:nvCxnSpPr>
        <p:spPr>
          <a:xfrm>
            <a:off x="6693003" y="4949517"/>
            <a:ext cx="458624" cy="4582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D65D9C40-D3D4-AA44-97C8-0679A74CD130}"/>
              </a:ext>
            </a:extLst>
          </p:cNvPr>
          <p:cNvSpPr/>
          <p:nvPr/>
        </p:nvSpPr>
        <p:spPr>
          <a:xfrm>
            <a:off x="7208337" y="5941904"/>
            <a:ext cx="1716563" cy="101566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E0E269A8-81BD-124E-A8B3-1B6E895EA3EF}"/>
              </a:ext>
            </a:extLst>
          </p:cNvPr>
          <p:cNvSpPr/>
          <p:nvPr/>
        </p:nvSpPr>
        <p:spPr>
          <a:xfrm>
            <a:off x="6855792" y="5407790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1B526502-0819-2049-8C68-35A2F627E326}"/>
              </a:ext>
            </a:extLst>
          </p:cNvPr>
          <p:cNvCxnSpPr>
            <a:cxnSpLocks/>
            <a:stCxn id="130" idx="3"/>
            <a:endCxn id="137" idx="0"/>
          </p:cNvCxnSpPr>
          <p:nvPr/>
        </p:nvCxnSpPr>
        <p:spPr>
          <a:xfrm>
            <a:off x="7447462" y="5699143"/>
            <a:ext cx="426404" cy="3644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Rectangle 136">
            <a:extLst>
              <a:ext uri="{FF2B5EF4-FFF2-40B4-BE49-F238E27FC236}">
                <a16:creationId xmlns:a16="http://schemas.microsoft.com/office/drawing/2014/main" id="{4E5D664D-B500-B543-AF31-4495FC652964}"/>
              </a:ext>
            </a:extLst>
          </p:cNvPr>
          <p:cNvSpPr/>
          <p:nvPr/>
        </p:nvSpPr>
        <p:spPr>
          <a:xfrm>
            <a:off x="7578031" y="6063601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438382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5" grpId="0" animBg="1"/>
      <p:bldP spid="76" grpId="0" animBg="1"/>
      <p:bldP spid="87" grpId="0" animBg="1"/>
      <p:bldP spid="96" grpId="0" animBg="1"/>
      <p:bldP spid="112" grpId="0" animBg="1"/>
      <p:bldP spid="119" grpId="0" animBg="1"/>
      <p:bldP spid="127" grpId="0" animBg="1"/>
      <p:bldP spid="130" grpId="0" animBg="1"/>
      <p:bldP spid="13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3B18DB-080C-634F-9E82-7C2C4217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69E5B0-3041-4B44-ACE2-C1B8FE507573}"/>
              </a:ext>
            </a:extLst>
          </p:cNvPr>
          <p:cNvSpPr/>
          <p:nvPr/>
        </p:nvSpPr>
        <p:spPr>
          <a:xfrm>
            <a:off x="3936057" y="1720924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D5874B-742B-0349-9E3F-9E95C3F5C539}"/>
              </a:ext>
            </a:extLst>
          </p:cNvPr>
          <p:cNvSpPr/>
          <p:nvPr/>
        </p:nvSpPr>
        <p:spPr>
          <a:xfrm>
            <a:off x="3936054" y="1710791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572F40-262F-C74F-98B7-FFCED62B8D18}"/>
              </a:ext>
            </a:extLst>
          </p:cNvPr>
          <p:cNvSpPr/>
          <p:nvPr/>
        </p:nvSpPr>
        <p:spPr>
          <a:xfrm>
            <a:off x="1675729" y="2500313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BCC91B-0A94-6447-AD44-968D7B5B54A2}"/>
              </a:ext>
            </a:extLst>
          </p:cNvPr>
          <p:cNvSpPr/>
          <p:nvPr/>
        </p:nvSpPr>
        <p:spPr>
          <a:xfrm>
            <a:off x="6474012" y="2531038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56CAEAD-6D88-8543-B231-380832B0FC6A}"/>
              </a:ext>
            </a:extLst>
          </p:cNvPr>
          <p:cNvCxnSpPr>
            <a:stCxn id="7" idx="1"/>
            <a:endCxn id="8" idx="0"/>
          </p:cNvCxnSpPr>
          <p:nvPr/>
        </p:nvCxnSpPr>
        <p:spPr>
          <a:xfrm flipH="1">
            <a:off x="1971564" y="2002144"/>
            <a:ext cx="1964490" cy="498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B136D62-B23A-834C-9CAE-70911CDA01DE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4527724" y="2002144"/>
            <a:ext cx="2242123" cy="5288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830A138-FE4A-B844-8D98-E10063938E16}"/>
              </a:ext>
            </a:extLst>
          </p:cNvPr>
          <p:cNvSpPr/>
          <p:nvPr/>
        </p:nvSpPr>
        <p:spPr>
          <a:xfrm>
            <a:off x="671756" y="3224518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92A707F-8268-EB46-BA1D-FCEAD1E1AFC5}"/>
              </a:ext>
            </a:extLst>
          </p:cNvPr>
          <p:cNvCxnSpPr>
            <a:cxnSpLocks/>
            <a:stCxn id="8" idx="1"/>
            <a:endCxn id="12" idx="0"/>
          </p:cNvCxnSpPr>
          <p:nvPr/>
        </p:nvCxnSpPr>
        <p:spPr>
          <a:xfrm flipH="1">
            <a:off x="967591" y="2791666"/>
            <a:ext cx="708138" cy="4328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FBB76D5-9E27-3B4C-909F-8AE6C7F50A29}"/>
              </a:ext>
            </a:extLst>
          </p:cNvPr>
          <p:cNvSpPr/>
          <p:nvPr/>
        </p:nvSpPr>
        <p:spPr>
          <a:xfrm>
            <a:off x="2536404" y="3213506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1ACD43F-B1D4-FA4D-AADC-AB8D3BA4729B}"/>
              </a:ext>
            </a:extLst>
          </p:cNvPr>
          <p:cNvCxnSpPr>
            <a:cxnSpLocks/>
            <a:stCxn id="8" idx="3"/>
            <a:endCxn id="14" idx="0"/>
          </p:cNvCxnSpPr>
          <p:nvPr/>
        </p:nvCxnSpPr>
        <p:spPr>
          <a:xfrm>
            <a:off x="2267399" y="2791666"/>
            <a:ext cx="564840" cy="421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B322298-3762-4840-B6F9-99A8DC77DD54}"/>
              </a:ext>
            </a:extLst>
          </p:cNvPr>
          <p:cNvSpPr/>
          <p:nvPr/>
        </p:nvSpPr>
        <p:spPr>
          <a:xfrm>
            <a:off x="3379140" y="3905982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CF686E7-EA88-9F4D-9782-1CE893D7C134}"/>
              </a:ext>
            </a:extLst>
          </p:cNvPr>
          <p:cNvCxnSpPr>
            <a:cxnSpLocks/>
            <a:stCxn id="14" idx="3"/>
            <a:endCxn id="16" idx="0"/>
          </p:cNvCxnSpPr>
          <p:nvPr/>
        </p:nvCxnSpPr>
        <p:spPr>
          <a:xfrm>
            <a:off x="3128074" y="3504859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44E606E7-DE0A-C547-8346-4551A5828641}"/>
              </a:ext>
            </a:extLst>
          </p:cNvPr>
          <p:cNvSpPr/>
          <p:nvPr/>
        </p:nvSpPr>
        <p:spPr>
          <a:xfrm>
            <a:off x="5376586" y="3226284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A4874D6-67CF-134D-BF88-DF72DB92D4B5}"/>
              </a:ext>
            </a:extLst>
          </p:cNvPr>
          <p:cNvCxnSpPr>
            <a:cxnSpLocks/>
            <a:stCxn id="9" idx="1"/>
            <a:endCxn id="18" idx="0"/>
          </p:cNvCxnSpPr>
          <p:nvPr/>
        </p:nvCxnSpPr>
        <p:spPr>
          <a:xfrm flipH="1">
            <a:off x="5672421" y="2822391"/>
            <a:ext cx="801591" cy="4038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E00BCDB-2486-C545-BD94-0E5D7C12AC89}"/>
              </a:ext>
            </a:extLst>
          </p:cNvPr>
          <p:cNvSpPr/>
          <p:nvPr/>
        </p:nvSpPr>
        <p:spPr>
          <a:xfrm>
            <a:off x="6022768" y="3902044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54FCC6F-C86A-E042-A6AC-84EE635C68C9}"/>
              </a:ext>
            </a:extLst>
          </p:cNvPr>
          <p:cNvCxnSpPr>
            <a:cxnSpLocks/>
            <a:stCxn id="18" idx="3"/>
            <a:endCxn id="20" idx="0"/>
          </p:cNvCxnSpPr>
          <p:nvPr/>
        </p:nvCxnSpPr>
        <p:spPr>
          <a:xfrm>
            <a:off x="5968256" y="3517637"/>
            <a:ext cx="350347" cy="3844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72401-A36D-E448-AC77-6734B1164DD1}"/>
              </a:ext>
            </a:extLst>
          </p:cNvPr>
          <p:cNvCxnSpPr>
            <a:cxnSpLocks/>
            <a:stCxn id="9" idx="3"/>
            <a:endCxn id="23" idx="0"/>
          </p:cNvCxnSpPr>
          <p:nvPr/>
        </p:nvCxnSpPr>
        <p:spPr>
          <a:xfrm>
            <a:off x="7065682" y="2822391"/>
            <a:ext cx="458624" cy="4582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7054E9D2-7DC2-CB4B-A49D-56A6ACA0E400}"/>
              </a:ext>
            </a:extLst>
          </p:cNvPr>
          <p:cNvSpPr/>
          <p:nvPr/>
        </p:nvSpPr>
        <p:spPr>
          <a:xfrm>
            <a:off x="7228471" y="3280664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746025C-C4A0-344A-9999-C9A3F50136AC}"/>
              </a:ext>
            </a:extLst>
          </p:cNvPr>
          <p:cNvCxnSpPr>
            <a:cxnSpLocks/>
            <a:stCxn id="23" idx="3"/>
            <a:endCxn id="25" idx="0"/>
          </p:cNvCxnSpPr>
          <p:nvPr/>
        </p:nvCxnSpPr>
        <p:spPr>
          <a:xfrm>
            <a:off x="7820141" y="3572017"/>
            <a:ext cx="426404" cy="3644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B78270E-77AD-E146-BEA2-C644BADAE355}"/>
              </a:ext>
            </a:extLst>
          </p:cNvPr>
          <p:cNvSpPr/>
          <p:nvPr/>
        </p:nvSpPr>
        <p:spPr>
          <a:xfrm>
            <a:off x="7950710" y="3936475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CB586B6-B0D5-9641-8113-F236C47148A1}"/>
              </a:ext>
            </a:extLst>
          </p:cNvPr>
          <p:cNvSpPr/>
          <p:nvPr/>
        </p:nvSpPr>
        <p:spPr>
          <a:xfrm>
            <a:off x="6624251" y="1034536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13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0CCF02B-587E-8444-8C67-43F9E18631AE}"/>
              </a:ext>
            </a:extLst>
          </p:cNvPr>
          <p:cNvSpPr/>
          <p:nvPr/>
        </p:nvSpPr>
        <p:spPr>
          <a:xfrm>
            <a:off x="4225500" y="2162269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13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4A4E9F9-7A69-EC44-AEAE-773D81D509B5}"/>
              </a:ext>
            </a:extLst>
          </p:cNvPr>
          <p:cNvSpPr/>
          <p:nvPr/>
        </p:nvSpPr>
        <p:spPr>
          <a:xfrm>
            <a:off x="6784719" y="2624853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13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500CF19-B835-4246-B644-A06B948C6769}"/>
              </a:ext>
            </a:extLst>
          </p:cNvPr>
          <p:cNvSpPr/>
          <p:nvPr/>
        </p:nvSpPr>
        <p:spPr>
          <a:xfrm>
            <a:off x="7474321" y="3311032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13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7377B5C-4C80-1348-94CB-F56EADB1FFF2}"/>
              </a:ext>
            </a:extLst>
          </p:cNvPr>
          <p:cNvSpPr/>
          <p:nvPr/>
        </p:nvSpPr>
        <p:spPr>
          <a:xfrm>
            <a:off x="6745007" y="4269553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13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F56542-B1D1-554D-AF31-14FBF9E0B1A6}"/>
              </a:ext>
            </a:extLst>
          </p:cNvPr>
          <p:cNvCxnSpPr>
            <a:cxnSpLocks/>
            <a:stCxn id="23" idx="1"/>
            <a:endCxn id="35" idx="0"/>
          </p:cNvCxnSpPr>
          <p:nvPr/>
        </p:nvCxnSpPr>
        <p:spPr>
          <a:xfrm flipH="1">
            <a:off x="7040842" y="3572017"/>
            <a:ext cx="187629" cy="6975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7F43C770-A03D-2840-A351-4D94BB4D69FC}"/>
              </a:ext>
            </a:extLst>
          </p:cNvPr>
          <p:cNvSpPr/>
          <p:nvPr/>
        </p:nvSpPr>
        <p:spPr>
          <a:xfrm>
            <a:off x="6745007" y="4269553"/>
            <a:ext cx="591670" cy="582706"/>
          </a:xfrm>
          <a:prstGeom prst="rect">
            <a:avLst/>
          </a:prstGeom>
          <a:solidFill>
            <a:srgbClr val="FFFF00"/>
          </a:solidFill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DBAAC94-46EC-934A-B5AB-2F91BB371BC2}"/>
              </a:ext>
            </a:extLst>
          </p:cNvPr>
          <p:cNvSpPr txBox="1"/>
          <p:nvPr/>
        </p:nvSpPr>
        <p:spPr>
          <a:xfrm>
            <a:off x="786448" y="5514529"/>
            <a:ext cx="55321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When there’s data, insert it into the sorted 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When search, </a:t>
            </a:r>
            <a:r>
              <a:rPr lang="en-US" sz="2000" strike="sngStrike" dirty="0"/>
              <a:t>binary search</a:t>
            </a:r>
            <a:r>
              <a:rPr lang="en-US" sz="2000" dirty="0"/>
              <a:t>  traverse the tree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14C305B-FC73-C248-9142-6E01E9FFF48B}"/>
              </a:ext>
            </a:extLst>
          </p:cNvPr>
          <p:cNvSpPr/>
          <p:nvPr/>
        </p:nvSpPr>
        <p:spPr>
          <a:xfrm>
            <a:off x="6312087" y="5555741"/>
            <a:ext cx="2320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O(log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N) </a:t>
            </a:r>
            <a:r>
              <a:rPr lang="en-US" strike="sngStrike" dirty="0">
                <a:solidFill>
                  <a:srgbClr val="FF0000"/>
                </a:solidFill>
                <a:highlight>
                  <a:srgbClr val="00FF00"/>
                </a:highlight>
              </a:rPr>
              <a:t>with shuffling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5DD0A0A-A97C-B447-B382-56294CA0615B}"/>
              </a:ext>
            </a:extLst>
          </p:cNvPr>
          <p:cNvSpPr/>
          <p:nvPr/>
        </p:nvSpPr>
        <p:spPr>
          <a:xfrm>
            <a:off x="7208337" y="5941904"/>
            <a:ext cx="1716563" cy="101566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08FE052-B168-5449-93C1-7E7BD47735A4}"/>
              </a:ext>
            </a:extLst>
          </p:cNvPr>
          <p:cNvSpPr/>
          <p:nvPr/>
        </p:nvSpPr>
        <p:spPr>
          <a:xfrm>
            <a:off x="5823916" y="6169276"/>
            <a:ext cx="989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O(log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N)</a:t>
            </a:r>
          </a:p>
        </p:txBody>
      </p:sp>
    </p:spTree>
    <p:extLst>
      <p:ext uri="{BB962C8B-B14F-4D97-AF65-F5344CB8AC3E}">
        <p14:creationId xmlns:p14="http://schemas.microsoft.com/office/powerpoint/2010/main" val="92607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5" grpId="0" animBg="1"/>
      <p:bldP spid="36" grpId="0"/>
      <p:bldP spid="37" grpId="0"/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F6B10-B0A4-164B-8D02-5742B9158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221" y="166969"/>
            <a:ext cx="7886700" cy="994172"/>
          </a:xfrm>
        </p:spPr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46829-D97E-2C45-9E67-5C50DEED0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05" y="3130964"/>
            <a:ext cx="8772802" cy="994172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What is the benefit of using Linked List to implement a Stack comparing to using Java primitive array such as int[]?</a:t>
            </a:r>
          </a:p>
          <a:p>
            <a:pPr marL="385763" indent="-385763" algn="just">
              <a:buFont typeface="+mj-lt"/>
              <a:buAutoNum type="alphaUcPeriod"/>
            </a:pPr>
            <a:endParaRPr lang="en-US" sz="2400" dirty="0"/>
          </a:p>
          <a:p>
            <a:pPr marL="385763" indent="-385763" algn="just">
              <a:buFont typeface="+mj-lt"/>
              <a:buAutoNum type="alphaUcPeriod"/>
            </a:pPr>
            <a:endParaRPr lang="en-US" sz="24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708C69-6C9B-B646-A8C5-3DEC9921546F}"/>
              </a:ext>
            </a:extLst>
          </p:cNvPr>
          <p:cNvSpPr txBox="1">
            <a:spLocks/>
          </p:cNvSpPr>
          <p:nvPr/>
        </p:nvSpPr>
        <p:spPr>
          <a:xfrm>
            <a:off x="95205" y="4656474"/>
            <a:ext cx="8772802" cy="1204275"/>
          </a:xfr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400" dirty="0"/>
              <a:t>What is the benefit of Linked List comparing to Java primitive array such as int[]?</a:t>
            </a:r>
          </a:p>
          <a:p>
            <a:pPr marL="385763" indent="-385763" algn="just">
              <a:buFont typeface="+mj-lt"/>
              <a:buAutoNum type="alphaUcPeriod"/>
            </a:pPr>
            <a:endParaRPr lang="en-US" sz="2400" dirty="0"/>
          </a:p>
          <a:p>
            <a:pPr marL="385763" indent="-385763" algn="just">
              <a:buFont typeface="+mj-lt"/>
              <a:buAutoNum type="alphaUcPeriod"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3F9BA-88B8-A944-A4F5-60FE79A72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625" y="415308"/>
            <a:ext cx="2214282" cy="16607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97806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74BADD-0638-D24E-9B3E-387930AC8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F3DF08-79D0-9049-ADE8-E7C2490720B7}"/>
              </a:ext>
            </a:extLst>
          </p:cNvPr>
          <p:cNvSpPr/>
          <p:nvPr/>
        </p:nvSpPr>
        <p:spPr>
          <a:xfrm>
            <a:off x="3857604" y="224087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F58990-0171-5C4C-A172-B7363AEC02EB}"/>
              </a:ext>
            </a:extLst>
          </p:cNvPr>
          <p:cNvSpPr/>
          <p:nvPr/>
        </p:nvSpPr>
        <p:spPr>
          <a:xfrm>
            <a:off x="3857601" y="223074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5135691-EE5A-A845-A899-89FA31196917}"/>
              </a:ext>
            </a:extLst>
          </p:cNvPr>
          <p:cNvSpPr/>
          <p:nvPr/>
        </p:nvSpPr>
        <p:spPr>
          <a:xfrm>
            <a:off x="1597276" y="302026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CA65E3-78E0-B14D-B5EB-C19256581E1F}"/>
              </a:ext>
            </a:extLst>
          </p:cNvPr>
          <p:cNvSpPr/>
          <p:nvPr/>
        </p:nvSpPr>
        <p:spPr>
          <a:xfrm>
            <a:off x="6020651" y="301762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2C0FA2-4C9E-E24F-96ED-1A7F96593386}"/>
              </a:ext>
            </a:extLst>
          </p:cNvPr>
          <p:cNvCxnSpPr>
            <a:stCxn id="7" idx="1"/>
            <a:endCxn id="8" idx="0"/>
          </p:cNvCxnSpPr>
          <p:nvPr/>
        </p:nvCxnSpPr>
        <p:spPr>
          <a:xfrm flipH="1">
            <a:off x="1893111" y="2522097"/>
            <a:ext cx="1964490" cy="498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FB9CA61-5D59-7744-8EAE-B83FC0984085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4449271" y="2522097"/>
            <a:ext cx="1867215" cy="4955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518E0A4-DD31-B248-8C68-933628813DA4}"/>
              </a:ext>
            </a:extLst>
          </p:cNvPr>
          <p:cNvSpPr/>
          <p:nvPr/>
        </p:nvSpPr>
        <p:spPr>
          <a:xfrm>
            <a:off x="593303" y="374447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DB96FC-308C-FE4E-BFBE-DED7BE60F686}"/>
              </a:ext>
            </a:extLst>
          </p:cNvPr>
          <p:cNvCxnSpPr>
            <a:cxnSpLocks/>
            <a:stCxn id="8" idx="1"/>
            <a:endCxn id="12" idx="0"/>
          </p:cNvCxnSpPr>
          <p:nvPr/>
        </p:nvCxnSpPr>
        <p:spPr>
          <a:xfrm flipH="1">
            <a:off x="889138" y="3311619"/>
            <a:ext cx="708138" cy="4328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675E64-7013-5B43-AA58-EFD274ECEE2C}"/>
              </a:ext>
            </a:extLst>
          </p:cNvPr>
          <p:cNvSpPr/>
          <p:nvPr/>
        </p:nvSpPr>
        <p:spPr>
          <a:xfrm>
            <a:off x="2457951" y="373345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AE65611-9D93-1442-945D-C0E638591856}"/>
              </a:ext>
            </a:extLst>
          </p:cNvPr>
          <p:cNvCxnSpPr>
            <a:cxnSpLocks/>
            <a:stCxn id="8" idx="3"/>
            <a:endCxn id="14" idx="0"/>
          </p:cNvCxnSpPr>
          <p:nvPr/>
        </p:nvCxnSpPr>
        <p:spPr>
          <a:xfrm>
            <a:off x="2188946" y="3311619"/>
            <a:ext cx="564840" cy="421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C0B20FA-0BBA-F242-8ECB-7C3649DDA1CA}"/>
              </a:ext>
            </a:extLst>
          </p:cNvPr>
          <p:cNvSpPr/>
          <p:nvPr/>
        </p:nvSpPr>
        <p:spPr>
          <a:xfrm>
            <a:off x="3300687" y="442593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69D6C76-4AF7-EE4F-A53C-1D1AB27830C0}"/>
              </a:ext>
            </a:extLst>
          </p:cNvPr>
          <p:cNvCxnSpPr>
            <a:cxnSpLocks/>
            <a:stCxn id="14" idx="3"/>
            <a:endCxn id="16" idx="0"/>
          </p:cNvCxnSpPr>
          <p:nvPr/>
        </p:nvCxnSpPr>
        <p:spPr>
          <a:xfrm>
            <a:off x="3049621" y="4024812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127B933-9029-4B44-9554-829F8C50E564}"/>
              </a:ext>
            </a:extLst>
          </p:cNvPr>
          <p:cNvSpPr/>
          <p:nvPr/>
        </p:nvSpPr>
        <p:spPr>
          <a:xfrm>
            <a:off x="5298133" y="37462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97B21BF-A06F-544D-BE24-AE9F1A762E96}"/>
              </a:ext>
            </a:extLst>
          </p:cNvPr>
          <p:cNvCxnSpPr>
            <a:cxnSpLocks/>
            <a:stCxn id="9" idx="1"/>
            <a:endCxn id="18" idx="0"/>
          </p:cNvCxnSpPr>
          <p:nvPr/>
        </p:nvCxnSpPr>
        <p:spPr>
          <a:xfrm flipH="1">
            <a:off x="5593968" y="3308976"/>
            <a:ext cx="426683" cy="4372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0DD0CE7-8580-7246-9BEF-A9A37A92F292}"/>
              </a:ext>
            </a:extLst>
          </p:cNvPr>
          <p:cNvSpPr/>
          <p:nvPr/>
        </p:nvSpPr>
        <p:spPr>
          <a:xfrm>
            <a:off x="5944315" y="44219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A439D5-BFF9-CA46-AFF1-2900A2764654}"/>
              </a:ext>
            </a:extLst>
          </p:cNvPr>
          <p:cNvCxnSpPr>
            <a:cxnSpLocks/>
            <a:stCxn id="18" idx="3"/>
            <a:endCxn id="20" idx="0"/>
          </p:cNvCxnSpPr>
          <p:nvPr/>
        </p:nvCxnSpPr>
        <p:spPr>
          <a:xfrm>
            <a:off x="5889803" y="4037590"/>
            <a:ext cx="350347" cy="3844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B2F542-E209-F143-996D-10792D838FBC}"/>
              </a:ext>
            </a:extLst>
          </p:cNvPr>
          <p:cNvCxnSpPr>
            <a:cxnSpLocks/>
            <a:stCxn id="9" idx="3"/>
            <a:endCxn id="23" idx="0"/>
          </p:cNvCxnSpPr>
          <p:nvPr/>
        </p:nvCxnSpPr>
        <p:spPr>
          <a:xfrm>
            <a:off x="6612321" y="3308976"/>
            <a:ext cx="458624" cy="4582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5ABB52C-0054-924C-974E-EA122FB32C08}"/>
              </a:ext>
            </a:extLst>
          </p:cNvPr>
          <p:cNvSpPr/>
          <p:nvPr/>
        </p:nvSpPr>
        <p:spPr>
          <a:xfrm>
            <a:off x="6775110" y="376724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EF6BD0F-4EB7-844C-9B16-58B758B2FFFE}"/>
              </a:ext>
            </a:extLst>
          </p:cNvPr>
          <p:cNvCxnSpPr>
            <a:cxnSpLocks/>
            <a:stCxn id="23" idx="3"/>
            <a:endCxn id="25" idx="0"/>
          </p:cNvCxnSpPr>
          <p:nvPr/>
        </p:nvCxnSpPr>
        <p:spPr>
          <a:xfrm>
            <a:off x="7366780" y="4058602"/>
            <a:ext cx="426404" cy="3644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F2B5E0B8-85AF-5949-A5F1-4A9CE6B69E03}"/>
              </a:ext>
            </a:extLst>
          </p:cNvPr>
          <p:cNvSpPr/>
          <p:nvPr/>
        </p:nvSpPr>
        <p:spPr>
          <a:xfrm>
            <a:off x="7497349" y="4423060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F4CEE81-0DC0-584D-AA14-4101FD339169}"/>
              </a:ext>
            </a:extLst>
          </p:cNvPr>
          <p:cNvSpPr txBox="1"/>
          <p:nvPr/>
        </p:nvSpPr>
        <p:spPr>
          <a:xfrm>
            <a:off x="6064976" y="935507"/>
            <a:ext cx="1627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Target: 14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FF3D2D8-CBA8-0C4F-89BA-03DF0DC8C672}"/>
              </a:ext>
            </a:extLst>
          </p:cNvPr>
          <p:cNvSpPr txBox="1"/>
          <p:nvPr/>
        </p:nvSpPr>
        <p:spPr>
          <a:xfrm>
            <a:off x="4408333" y="202716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?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C03E0F-1729-EE49-8343-CA37373075B0}"/>
              </a:ext>
            </a:extLst>
          </p:cNvPr>
          <p:cNvSpPr txBox="1"/>
          <p:nvPr/>
        </p:nvSpPr>
        <p:spPr>
          <a:xfrm>
            <a:off x="7337157" y="3635444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?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1604F0B-9D28-6046-A3E0-A06F246B75A4}"/>
              </a:ext>
            </a:extLst>
          </p:cNvPr>
          <p:cNvSpPr txBox="1"/>
          <p:nvPr/>
        </p:nvSpPr>
        <p:spPr>
          <a:xfrm>
            <a:off x="6612321" y="2871715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?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B8656D8-5731-AB47-98EE-7ABD71D71EAF}"/>
              </a:ext>
            </a:extLst>
          </p:cNvPr>
          <p:cNvSpPr/>
          <p:nvPr/>
        </p:nvSpPr>
        <p:spPr>
          <a:xfrm>
            <a:off x="6775631" y="3771141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2EAF846-5567-014D-9F93-E3F9D47430CF}"/>
              </a:ext>
            </a:extLst>
          </p:cNvPr>
          <p:cNvSpPr txBox="1"/>
          <p:nvPr/>
        </p:nvSpPr>
        <p:spPr>
          <a:xfrm>
            <a:off x="659898" y="5722324"/>
            <a:ext cx="2168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Binary Search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E98D91-00C0-0147-BB2F-7A1392DB93E4}"/>
              </a:ext>
            </a:extLst>
          </p:cNvPr>
          <p:cNvSpPr txBox="1"/>
          <p:nvPr/>
        </p:nvSpPr>
        <p:spPr>
          <a:xfrm>
            <a:off x="2682067" y="5722324"/>
            <a:ext cx="14616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Tree</a:t>
            </a:r>
          </a:p>
        </p:txBody>
      </p:sp>
    </p:spTree>
    <p:extLst>
      <p:ext uri="{BB962C8B-B14F-4D97-AF65-F5344CB8AC3E}">
        <p14:creationId xmlns:p14="http://schemas.microsoft.com/office/powerpoint/2010/main" val="398043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  <p:bldP spid="28" grpId="1"/>
      <p:bldP spid="29" grpId="0"/>
      <p:bldP spid="29" grpId="1"/>
      <p:bldP spid="30" grpId="0"/>
      <p:bldP spid="30" grpId="1"/>
      <p:bldP spid="31" grpId="0" animBg="1"/>
      <p:bldP spid="31" grpId="1" animBg="1"/>
      <p:bldP spid="32" grpId="0"/>
      <p:bldP spid="3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59F651-22F8-4D46-87A9-5BE1ABE9AD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7587" y="1530537"/>
            <a:ext cx="8196210" cy="4015497"/>
          </a:xfrm>
        </p:spPr>
        <p:txBody>
          <a:bodyPr/>
          <a:lstStyle/>
          <a:p>
            <a:r>
              <a:rPr lang="en-US" b="0" dirty="0"/>
              <a:t>A Binary Search Tree (BST) is a tree in which all the nodes follow the below-mentioned properties:</a:t>
            </a:r>
          </a:p>
          <a:p>
            <a:endParaRPr lang="en-US" b="0" dirty="0"/>
          </a:p>
          <a:p>
            <a:pPr lvl="1"/>
            <a:r>
              <a:rPr lang="en-US" b="0" dirty="0"/>
              <a:t>The left sub-tree of a node has a key less than or equal to its parent node's key.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The right sub-tree of a node has a key greater than to its parent node's key.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EEEE48-1485-EB4A-8F76-1C5E04FEA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Search Tree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2791B-7C24-2D4A-8A10-A0DC19F5E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6565" y="4552446"/>
            <a:ext cx="2384611" cy="198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4650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Is this a binary search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188076" y="265271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3184103" y="33769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479938" y="2944066"/>
            <a:ext cx="708138" cy="4328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048751" y="336590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779746" y="2944066"/>
            <a:ext cx="564840" cy="421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5891487" y="405838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5640421" y="3657259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30620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Is this a binary search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188076" y="265271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3184103" y="33769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479938" y="2944066"/>
            <a:ext cx="708138" cy="4328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048751" y="336590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779746" y="2944066"/>
            <a:ext cx="564840" cy="421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5891487" y="405838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5640421" y="3657259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2296598" y="434973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980330" y="434973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3227716" y="551072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732946" y="554273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592433" y="3668271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775773" y="3668271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572000" y="4641088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523551" y="4641088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890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Is this a binary search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188076" y="265271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3184103" y="33769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479938" y="2944066"/>
            <a:ext cx="708138" cy="4328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048751" y="336590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779746" y="2944066"/>
            <a:ext cx="564840" cy="421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5891487" y="405838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5640421" y="3657259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2296598" y="434973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980330" y="434973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3227716" y="551072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732946" y="554273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592433" y="3668271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775773" y="3668271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572000" y="4641088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523551" y="4641088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9700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Is this a binary search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188076" y="265271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2719541" y="346994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015376" y="2944066"/>
            <a:ext cx="1172700" cy="525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344586" y="338204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779746" y="2944066"/>
            <a:ext cx="860675" cy="437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6187322" y="407452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5936256" y="3673398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1832036" y="4442760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515768" y="4442760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2763154" y="56037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268384" y="563575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127871" y="3761296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311211" y="3761296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107438" y="4734113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058989" y="4734113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9E389D6-5539-EF42-AABD-F1D85698F2E7}"/>
              </a:ext>
            </a:extLst>
          </p:cNvPr>
          <p:cNvSpPr/>
          <p:nvPr/>
        </p:nvSpPr>
        <p:spPr>
          <a:xfrm>
            <a:off x="4505192" y="413706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8F69986-EDDD-7448-959C-85973CCFD868}"/>
              </a:ext>
            </a:extLst>
          </p:cNvPr>
          <p:cNvCxnSpPr>
            <a:cxnSpLocks/>
            <a:stCxn id="28" idx="1"/>
            <a:endCxn id="23" idx="0"/>
          </p:cNvCxnSpPr>
          <p:nvPr/>
        </p:nvCxnSpPr>
        <p:spPr>
          <a:xfrm flipH="1">
            <a:off x="4801027" y="3673398"/>
            <a:ext cx="543559" cy="4636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36061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Is this a binary search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1866216" y="246133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2861362" y="325342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2457886" y="2752688"/>
            <a:ext cx="699311" cy="500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3856498" y="404450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3453032" y="3544774"/>
            <a:ext cx="699301" cy="4997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04AAC015-E030-434E-8054-B5E39A5098F1}"/>
              </a:ext>
            </a:extLst>
          </p:cNvPr>
          <p:cNvSpPr/>
          <p:nvPr/>
        </p:nvSpPr>
        <p:spPr>
          <a:xfrm>
            <a:off x="4987779" y="48795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D02F123-5CAF-E249-A526-107038402CC4}"/>
              </a:ext>
            </a:extLst>
          </p:cNvPr>
          <p:cNvSpPr/>
          <p:nvPr/>
        </p:nvSpPr>
        <p:spPr>
          <a:xfrm>
            <a:off x="6099456" y="571772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B91D151-AD28-0F4B-960B-CEA7EB169221}"/>
              </a:ext>
            </a:extLst>
          </p:cNvPr>
          <p:cNvCxnSpPr>
            <a:cxnSpLocks/>
            <a:stCxn id="22" idx="3"/>
            <a:endCxn id="33" idx="0"/>
          </p:cNvCxnSpPr>
          <p:nvPr/>
        </p:nvCxnSpPr>
        <p:spPr>
          <a:xfrm>
            <a:off x="5579449" y="5170942"/>
            <a:ext cx="815842" cy="5467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44091A0-5404-6D48-95B0-948BA0BF391D}"/>
              </a:ext>
            </a:extLst>
          </p:cNvPr>
          <p:cNvCxnSpPr>
            <a:cxnSpLocks/>
            <a:stCxn id="30" idx="3"/>
            <a:endCxn id="22" idx="0"/>
          </p:cNvCxnSpPr>
          <p:nvPr/>
        </p:nvCxnSpPr>
        <p:spPr>
          <a:xfrm>
            <a:off x="4448168" y="4335861"/>
            <a:ext cx="835446" cy="5437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3428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5C44A2-0F7A-FA41-A07F-7D5C0FC4D0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763" y="1602254"/>
            <a:ext cx="8196210" cy="4015497"/>
          </a:xfrm>
        </p:spPr>
        <p:txBody>
          <a:bodyPr/>
          <a:lstStyle/>
          <a:p>
            <a:r>
              <a:rPr lang="en-US" dirty="0"/>
              <a:t>Sorted array </a:t>
            </a:r>
            <a:r>
              <a:rPr lang="en-US" dirty="0">
                <a:sym typeface="Wingdings" pitchFamily="2" charset="2"/>
              </a:rPr>
              <a:t> binary search</a:t>
            </a:r>
          </a:p>
          <a:p>
            <a:endParaRPr lang="en-US" sz="1600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Random array</a:t>
            </a:r>
          </a:p>
          <a:p>
            <a:pPr lvl="1"/>
            <a:endParaRPr lang="en-US" sz="1400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Sort first, and then binary search</a:t>
            </a:r>
          </a:p>
          <a:p>
            <a:pPr lvl="1"/>
            <a:endParaRPr lang="en-US" sz="1400" dirty="0"/>
          </a:p>
          <a:p>
            <a:pPr lvl="1"/>
            <a:endParaRPr lang="en-US" sz="1400" dirty="0"/>
          </a:p>
          <a:p>
            <a:pPr lvl="1"/>
            <a:r>
              <a:rPr lang="en-US" dirty="0"/>
              <a:t>Keep data always sorted when creating the data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Array </a:t>
            </a:r>
            <a:r>
              <a:rPr lang="en-US" dirty="0">
                <a:sym typeface="Wingdings" pitchFamily="2" charset="2"/>
              </a:rPr>
              <a:t> data shuffling</a:t>
            </a:r>
          </a:p>
          <a:p>
            <a:pPr lvl="2"/>
            <a:endParaRPr lang="en-US" dirty="0">
              <a:sym typeface="Wingdings" pitchFamily="2" charset="2"/>
            </a:endParaRPr>
          </a:p>
          <a:p>
            <a:pPr lvl="2"/>
            <a:r>
              <a:rPr lang="en-US" dirty="0"/>
              <a:t>Linked list?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Binary tree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5DB2E2-772C-284A-AC2C-6BF50BF9D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ED8285-160B-D241-A098-68E679964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3635" y="5077810"/>
            <a:ext cx="2321364" cy="15573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883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51B8E2-5228-AE45-A242-F9599FCACB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Binary Search Tree</a:t>
            </a:r>
          </a:p>
          <a:p>
            <a:pPr lvl="1"/>
            <a:r>
              <a:rPr lang="en-US" dirty="0"/>
              <a:t>Fast search</a:t>
            </a:r>
          </a:p>
          <a:p>
            <a:pPr lvl="1"/>
            <a:r>
              <a:rPr lang="en-US" dirty="0"/>
              <a:t>Fast insert</a:t>
            </a:r>
          </a:p>
          <a:p>
            <a:pPr lvl="1"/>
            <a:endParaRPr lang="en-US" dirty="0"/>
          </a:p>
          <a:p>
            <a:r>
              <a:rPr lang="en-US" dirty="0"/>
              <a:t>Binary Tree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78729D4-8299-C74A-8F06-59FB327D4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Trees</a:t>
            </a:r>
          </a:p>
        </p:txBody>
      </p:sp>
    </p:spTree>
    <p:extLst>
      <p:ext uri="{BB962C8B-B14F-4D97-AF65-F5344CB8AC3E}">
        <p14:creationId xmlns:p14="http://schemas.microsoft.com/office/powerpoint/2010/main" val="34182470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74BADD-0638-D24E-9B3E-387930AC8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Definition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F3DF08-79D0-9049-ADE8-E7C2490720B7}"/>
              </a:ext>
            </a:extLst>
          </p:cNvPr>
          <p:cNvSpPr/>
          <p:nvPr/>
        </p:nvSpPr>
        <p:spPr>
          <a:xfrm>
            <a:off x="4572003" y="158139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F58990-0171-5C4C-A172-B7363AEC02EB}"/>
              </a:ext>
            </a:extLst>
          </p:cNvPr>
          <p:cNvSpPr/>
          <p:nvPr/>
        </p:nvSpPr>
        <p:spPr>
          <a:xfrm>
            <a:off x="4572000" y="157126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5135691-EE5A-A845-A899-89FA31196917}"/>
              </a:ext>
            </a:extLst>
          </p:cNvPr>
          <p:cNvSpPr/>
          <p:nvPr/>
        </p:nvSpPr>
        <p:spPr>
          <a:xfrm>
            <a:off x="2311675" y="236078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CA65E3-78E0-B14D-B5EB-C19256581E1F}"/>
              </a:ext>
            </a:extLst>
          </p:cNvPr>
          <p:cNvSpPr/>
          <p:nvPr/>
        </p:nvSpPr>
        <p:spPr>
          <a:xfrm>
            <a:off x="6735050" y="23581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2C0FA2-4C9E-E24F-96ED-1A7F96593386}"/>
              </a:ext>
            </a:extLst>
          </p:cNvPr>
          <p:cNvCxnSpPr>
            <a:stCxn id="7" idx="1"/>
            <a:endCxn id="8" idx="0"/>
          </p:cNvCxnSpPr>
          <p:nvPr/>
        </p:nvCxnSpPr>
        <p:spPr>
          <a:xfrm flipH="1">
            <a:off x="2607510" y="1862615"/>
            <a:ext cx="1964490" cy="498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FB9CA61-5D59-7744-8EAE-B83FC0984085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5163670" y="1862615"/>
            <a:ext cx="1867215" cy="4955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518E0A4-DD31-B248-8C68-933628813DA4}"/>
              </a:ext>
            </a:extLst>
          </p:cNvPr>
          <p:cNvSpPr/>
          <p:nvPr/>
        </p:nvSpPr>
        <p:spPr>
          <a:xfrm>
            <a:off x="1307702" y="30849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DB96FC-308C-FE4E-BFBE-DED7BE60F686}"/>
              </a:ext>
            </a:extLst>
          </p:cNvPr>
          <p:cNvCxnSpPr>
            <a:cxnSpLocks/>
            <a:stCxn id="8" idx="1"/>
            <a:endCxn id="12" idx="0"/>
          </p:cNvCxnSpPr>
          <p:nvPr/>
        </p:nvCxnSpPr>
        <p:spPr>
          <a:xfrm flipH="1">
            <a:off x="1603537" y="2652137"/>
            <a:ext cx="708138" cy="4328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675E64-7013-5B43-AA58-EFD274ECEE2C}"/>
              </a:ext>
            </a:extLst>
          </p:cNvPr>
          <p:cNvSpPr/>
          <p:nvPr/>
        </p:nvSpPr>
        <p:spPr>
          <a:xfrm>
            <a:off x="3172350" y="307397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AE65611-9D93-1442-945D-C0E638591856}"/>
              </a:ext>
            </a:extLst>
          </p:cNvPr>
          <p:cNvCxnSpPr>
            <a:cxnSpLocks/>
            <a:stCxn id="8" idx="3"/>
            <a:endCxn id="14" idx="0"/>
          </p:cNvCxnSpPr>
          <p:nvPr/>
        </p:nvCxnSpPr>
        <p:spPr>
          <a:xfrm>
            <a:off x="2903345" y="2652137"/>
            <a:ext cx="564840" cy="421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C0B20FA-0BBA-F242-8ECB-7C3649DDA1CA}"/>
              </a:ext>
            </a:extLst>
          </p:cNvPr>
          <p:cNvSpPr/>
          <p:nvPr/>
        </p:nvSpPr>
        <p:spPr>
          <a:xfrm>
            <a:off x="4015086" y="37664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69D6C76-4AF7-EE4F-A53C-1D1AB27830C0}"/>
              </a:ext>
            </a:extLst>
          </p:cNvPr>
          <p:cNvCxnSpPr>
            <a:cxnSpLocks/>
            <a:stCxn id="14" idx="3"/>
            <a:endCxn id="16" idx="0"/>
          </p:cNvCxnSpPr>
          <p:nvPr/>
        </p:nvCxnSpPr>
        <p:spPr>
          <a:xfrm>
            <a:off x="3764020" y="3365330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127B933-9029-4B44-9554-829F8C50E564}"/>
              </a:ext>
            </a:extLst>
          </p:cNvPr>
          <p:cNvSpPr/>
          <p:nvPr/>
        </p:nvSpPr>
        <p:spPr>
          <a:xfrm>
            <a:off x="6012532" y="308675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97B21BF-A06F-544D-BE24-AE9F1A762E96}"/>
              </a:ext>
            </a:extLst>
          </p:cNvPr>
          <p:cNvCxnSpPr>
            <a:cxnSpLocks/>
            <a:stCxn id="9" idx="1"/>
            <a:endCxn id="18" idx="0"/>
          </p:cNvCxnSpPr>
          <p:nvPr/>
        </p:nvCxnSpPr>
        <p:spPr>
          <a:xfrm flipH="1">
            <a:off x="6308367" y="2649494"/>
            <a:ext cx="426683" cy="4372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0DD0CE7-8580-7246-9BEF-A9A37A92F292}"/>
              </a:ext>
            </a:extLst>
          </p:cNvPr>
          <p:cNvSpPr/>
          <p:nvPr/>
        </p:nvSpPr>
        <p:spPr>
          <a:xfrm>
            <a:off x="6658714" y="376251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A439D5-BFF9-CA46-AFF1-2900A2764654}"/>
              </a:ext>
            </a:extLst>
          </p:cNvPr>
          <p:cNvCxnSpPr>
            <a:cxnSpLocks/>
            <a:stCxn id="18" idx="3"/>
            <a:endCxn id="20" idx="0"/>
          </p:cNvCxnSpPr>
          <p:nvPr/>
        </p:nvCxnSpPr>
        <p:spPr>
          <a:xfrm>
            <a:off x="6604202" y="3378108"/>
            <a:ext cx="350347" cy="3844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B2F542-E209-F143-996D-10792D838FBC}"/>
              </a:ext>
            </a:extLst>
          </p:cNvPr>
          <p:cNvCxnSpPr>
            <a:cxnSpLocks/>
            <a:stCxn id="9" idx="3"/>
            <a:endCxn id="23" idx="0"/>
          </p:cNvCxnSpPr>
          <p:nvPr/>
        </p:nvCxnSpPr>
        <p:spPr>
          <a:xfrm>
            <a:off x="7326720" y="2649494"/>
            <a:ext cx="458624" cy="4582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5ABB52C-0054-924C-974E-EA122FB32C08}"/>
              </a:ext>
            </a:extLst>
          </p:cNvPr>
          <p:cNvSpPr/>
          <p:nvPr/>
        </p:nvSpPr>
        <p:spPr>
          <a:xfrm>
            <a:off x="7489509" y="310776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EF6BD0F-4EB7-844C-9B16-58B758B2FFFE}"/>
              </a:ext>
            </a:extLst>
          </p:cNvPr>
          <p:cNvCxnSpPr>
            <a:cxnSpLocks/>
            <a:stCxn id="23" idx="3"/>
            <a:endCxn id="25" idx="0"/>
          </p:cNvCxnSpPr>
          <p:nvPr/>
        </p:nvCxnSpPr>
        <p:spPr>
          <a:xfrm>
            <a:off x="8081179" y="3399120"/>
            <a:ext cx="426404" cy="3644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F2B5E0B8-85AF-5949-A5F1-4A9CE6B69E03}"/>
              </a:ext>
            </a:extLst>
          </p:cNvPr>
          <p:cNvSpPr/>
          <p:nvPr/>
        </p:nvSpPr>
        <p:spPr>
          <a:xfrm>
            <a:off x="8211748" y="376357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3162130-31BD-214B-B945-CDC5130FF9C6}"/>
              </a:ext>
            </a:extLst>
          </p:cNvPr>
          <p:cNvSpPr txBox="1"/>
          <p:nvPr/>
        </p:nvSpPr>
        <p:spPr>
          <a:xfrm>
            <a:off x="2498683" y="3740710"/>
            <a:ext cx="869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Parent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E719163-B047-134C-8A5A-DA949E9FEB69}"/>
              </a:ext>
            </a:extLst>
          </p:cNvPr>
          <p:cNvSpPr/>
          <p:nvPr/>
        </p:nvSpPr>
        <p:spPr>
          <a:xfrm>
            <a:off x="3165206" y="3084989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053FDD-EB71-4F49-8398-C965970D61CD}"/>
              </a:ext>
            </a:extLst>
          </p:cNvPr>
          <p:cNvSpPr/>
          <p:nvPr/>
        </p:nvSpPr>
        <p:spPr>
          <a:xfrm>
            <a:off x="4015086" y="3763578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E1E504-71DC-4946-BC65-BDA14337FC1F}"/>
              </a:ext>
            </a:extLst>
          </p:cNvPr>
          <p:cNvSpPr txBox="1"/>
          <p:nvPr/>
        </p:nvSpPr>
        <p:spPr>
          <a:xfrm>
            <a:off x="3602073" y="4472186"/>
            <a:ext cx="708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Child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A07F6BB-85DA-ED4D-9892-1094E8BBB0AE}"/>
              </a:ext>
            </a:extLst>
          </p:cNvPr>
          <p:cNvSpPr/>
          <p:nvPr/>
        </p:nvSpPr>
        <p:spPr>
          <a:xfrm>
            <a:off x="6729341" y="2358141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23AC48F-79D3-4649-BA08-D9561459B316}"/>
              </a:ext>
            </a:extLst>
          </p:cNvPr>
          <p:cNvSpPr/>
          <p:nvPr/>
        </p:nvSpPr>
        <p:spPr>
          <a:xfrm>
            <a:off x="6022592" y="3084989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7490C7F-5E79-6249-AFBE-8C9DE8F79E6C}"/>
              </a:ext>
            </a:extLst>
          </p:cNvPr>
          <p:cNvSpPr txBox="1"/>
          <p:nvPr/>
        </p:nvSpPr>
        <p:spPr>
          <a:xfrm>
            <a:off x="7030885" y="1918228"/>
            <a:ext cx="869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Parent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B6958FF-C22E-2548-80A7-E4514727FBA8}"/>
              </a:ext>
            </a:extLst>
          </p:cNvPr>
          <p:cNvSpPr txBox="1"/>
          <p:nvPr/>
        </p:nvSpPr>
        <p:spPr>
          <a:xfrm>
            <a:off x="5255351" y="2976232"/>
            <a:ext cx="708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Child</a:t>
            </a:r>
          </a:p>
        </p:txBody>
      </p:sp>
    </p:spTree>
    <p:extLst>
      <p:ext uri="{BB962C8B-B14F-4D97-AF65-F5344CB8AC3E}">
        <p14:creationId xmlns:p14="http://schemas.microsoft.com/office/powerpoint/2010/main" val="347419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31" grpId="0" animBg="1"/>
      <p:bldP spid="32" grpId="0" animBg="1"/>
      <p:bldP spid="33" grpId="0"/>
      <p:bldP spid="41" grpId="0" animBg="1"/>
      <p:bldP spid="42" grpId="0" animBg="1"/>
      <p:bldP spid="43" grpId="0"/>
      <p:bldP spid="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F6B10-B0A4-164B-8D02-5742B9158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221" y="166969"/>
            <a:ext cx="7886700" cy="994172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FE5BE7-7863-0642-8D7F-1722146C9BD4}"/>
              </a:ext>
            </a:extLst>
          </p:cNvPr>
          <p:cNvSpPr txBox="1"/>
          <p:nvPr/>
        </p:nvSpPr>
        <p:spPr>
          <a:xfrm>
            <a:off x="270024" y="1752735"/>
            <a:ext cx="62027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How to implement a Stack using a Java primitive Array?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0254-5AEA-704A-A500-F0D3E9182C6E}"/>
              </a:ext>
            </a:extLst>
          </p:cNvPr>
          <p:cNvSpPr txBox="1"/>
          <p:nvPr/>
        </p:nvSpPr>
        <p:spPr>
          <a:xfrm>
            <a:off x="270024" y="4784339"/>
            <a:ext cx="7126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>
                <a:solidFill>
                  <a:srgbClr val="00B050"/>
                </a:solidFill>
              </a:defRPr>
            </a:lvl1pPr>
          </a:lstStyle>
          <a:p>
            <a:r>
              <a:rPr lang="en-US" dirty="0"/>
              <a:t>How to implement a Stack using a Linked List?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A28227D-687E-2C43-BD7C-BD771086072A}"/>
              </a:ext>
            </a:extLst>
          </p:cNvPr>
          <p:cNvGrpSpPr/>
          <p:nvPr/>
        </p:nvGrpSpPr>
        <p:grpSpPr>
          <a:xfrm>
            <a:off x="940551" y="3173901"/>
            <a:ext cx="3550020" cy="1101136"/>
            <a:chOff x="2483224" y="3116496"/>
            <a:chExt cx="3550020" cy="110113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D9135E4-9BE7-8D40-B79E-0DC2677C2534}"/>
                </a:ext>
              </a:extLst>
            </p:cNvPr>
            <p:cNvSpPr/>
            <p:nvPr/>
          </p:nvSpPr>
          <p:spPr>
            <a:xfrm>
              <a:off x="2483224" y="311649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3AEF0D1-0EA4-A545-AF0A-181C2738CBF5}"/>
                </a:ext>
              </a:extLst>
            </p:cNvPr>
            <p:cNvSpPr/>
            <p:nvPr/>
          </p:nvSpPr>
          <p:spPr>
            <a:xfrm>
              <a:off x="3074894" y="311649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8D30B9A-AE52-ED4F-8EA8-59B931303A27}"/>
                </a:ext>
              </a:extLst>
            </p:cNvPr>
            <p:cNvSpPr/>
            <p:nvPr/>
          </p:nvSpPr>
          <p:spPr>
            <a:xfrm>
              <a:off x="3666564" y="311649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AC8AB9C-A7EE-C84B-BD36-BB5A16FFF410}"/>
                </a:ext>
              </a:extLst>
            </p:cNvPr>
            <p:cNvSpPr/>
            <p:nvPr/>
          </p:nvSpPr>
          <p:spPr>
            <a:xfrm>
              <a:off x="4258234" y="311649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26BAA3-FABE-EB4A-AD69-9C1DFFC17FBF}"/>
                </a:ext>
              </a:extLst>
            </p:cNvPr>
            <p:cNvSpPr/>
            <p:nvPr/>
          </p:nvSpPr>
          <p:spPr>
            <a:xfrm>
              <a:off x="4849904" y="311649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43E3F1B-EBAB-E74C-9175-D9E95173EE84}"/>
                </a:ext>
              </a:extLst>
            </p:cNvPr>
            <p:cNvSpPr/>
            <p:nvPr/>
          </p:nvSpPr>
          <p:spPr>
            <a:xfrm>
              <a:off x="5441574" y="311649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BC90B63-8D15-8045-A5C2-F94D00578626}"/>
                </a:ext>
              </a:extLst>
            </p:cNvPr>
            <p:cNvSpPr txBox="1"/>
            <p:nvPr/>
          </p:nvSpPr>
          <p:spPr>
            <a:xfrm>
              <a:off x="2680448" y="381574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0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32CC956-A8F7-544F-92A9-C603DC791D7D}"/>
                </a:ext>
              </a:extLst>
            </p:cNvPr>
            <p:cNvSpPr txBox="1"/>
            <p:nvPr/>
          </p:nvSpPr>
          <p:spPr>
            <a:xfrm>
              <a:off x="3219886" y="38175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1709E7C-1E02-3349-AC1D-A8D4F0AD087F}"/>
                </a:ext>
              </a:extLst>
            </p:cNvPr>
            <p:cNvSpPr txBox="1"/>
            <p:nvPr/>
          </p:nvSpPr>
          <p:spPr>
            <a:xfrm>
              <a:off x="3811556" y="3815743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938058A-7BBB-4A42-A935-79D9FFF74C11}"/>
                </a:ext>
              </a:extLst>
            </p:cNvPr>
            <p:cNvSpPr txBox="1"/>
            <p:nvPr/>
          </p:nvSpPr>
          <p:spPr>
            <a:xfrm>
              <a:off x="4403226" y="3815743"/>
              <a:ext cx="3016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3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C6FD043-8B73-9448-8104-65A424DDBC11}"/>
                </a:ext>
              </a:extLst>
            </p:cNvPr>
            <p:cNvSpPr txBox="1"/>
            <p:nvPr/>
          </p:nvSpPr>
          <p:spPr>
            <a:xfrm>
              <a:off x="5027127" y="381574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4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A5F9354-4445-3240-A478-8B230B4467C9}"/>
                </a:ext>
              </a:extLst>
            </p:cNvPr>
            <p:cNvSpPr txBox="1"/>
            <p:nvPr/>
          </p:nvSpPr>
          <p:spPr>
            <a:xfrm>
              <a:off x="5566565" y="38175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2">
                      <a:lumMod val="65000"/>
                    </a:schemeClr>
                  </a:solidFill>
                </a:rPr>
                <a:t>5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AE5F8DF-B20B-F04E-B1FA-2D15D3FC37FE}"/>
              </a:ext>
            </a:extLst>
          </p:cNvPr>
          <p:cNvGrpSpPr/>
          <p:nvPr/>
        </p:nvGrpSpPr>
        <p:grpSpPr>
          <a:xfrm>
            <a:off x="511783" y="5855978"/>
            <a:ext cx="5719201" cy="595453"/>
            <a:chOff x="753544" y="5695814"/>
            <a:chExt cx="5719201" cy="595453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3F5B0C0-C21F-2344-B187-8BAB51078A5A}"/>
                </a:ext>
              </a:extLst>
            </p:cNvPr>
            <p:cNvSpPr/>
            <p:nvPr/>
          </p:nvSpPr>
          <p:spPr>
            <a:xfrm>
              <a:off x="1619840" y="5695814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BE7E7B7-6939-F745-B7CC-FC5B7359D36C}"/>
                </a:ext>
              </a:extLst>
            </p:cNvPr>
            <p:cNvSpPr/>
            <p:nvPr/>
          </p:nvSpPr>
          <p:spPr>
            <a:xfrm>
              <a:off x="2472087" y="5695814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215B3AB-5254-F149-A178-677A366D81E9}"/>
                </a:ext>
              </a:extLst>
            </p:cNvPr>
            <p:cNvSpPr/>
            <p:nvPr/>
          </p:nvSpPr>
          <p:spPr>
            <a:xfrm>
              <a:off x="3324334" y="5695814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4B13674-F0A7-2647-9D1E-F632BC2C03C4}"/>
                </a:ext>
              </a:extLst>
            </p:cNvPr>
            <p:cNvSpPr/>
            <p:nvPr/>
          </p:nvSpPr>
          <p:spPr>
            <a:xfrm>
              <a:off x="4176581" y="5708561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1873DDE-342A-1045-8FE4-6F8656D1A314}"/>
                </a:ext>
              </a:extLst>
            </p:cNvPr>
            <p:cNvSpPr/>
            <p:nvPr/>
          </p:nvSpPr>
          <p:spPr>
            <a:xfrm>
              <a:off x="5028828" y="5695814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D27087A-1F9D-CC4C-B6F3-EDA083AE0743}"/>
                </a:ext>
              </a:extLst>
            </p:cNvPr>
            <p:cNvSpPr/>
            <p:nvPr/>
          </p:nvSpPr>
          <p:spPr>
            <a:xfrm>
              <a:off x="5881075" y="5695814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DCCC81D4-3F09-B44D-8AF3-C7B53FB7F4EE}"/>
                </a:ext>
              </a:extLst>
            </p:cNvPr>
            <p:cNvCxnSpPr>
              <a:stCxn id="33" idx="3"/>
              <a:endCxn id="34" idx="1"/>
            </p:cNvCxnSpPr>
            <p:nvPr/>
          </p:nvCxnSpPr>
          <p:spPr>
            <a:xfrm>
              <a:off x="2211510" y="5987167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3090B5DD-F21D-DE40-B229-76E2B6A97E80}"/>
                </a:ext>
              </a:extLst>
            </p:cNvPr>
            <p:cNvCxnSpPr/>
            <p:nvPr/>
          </p:nvCxnSpPr>
          <p:spPr>
            <a:xfrm>
              <a:off x="3063757" y="5987167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89C9779-2141-7146-93D3-FF705CF3206C}"/>
                </a:ext>
              </a:extLst>
            </p:cNvPr>
            <p:cNvCxnSpPr/>
            <p:nvPr/>
          </p:nvCxnSpPr>
          <p:spPr>
            <a:xfrm>
              <a:off x="3937213" y="5999914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2E3C188A-EA57-7644-8E20-3BF2B55FADC5}"/>
                </a:ext>
              </a:extLst>
            </p:cNvPr>
            <p:cNvCxnSpPr/>
            <p:nvPr/>
          </p:nvCxnSpPr>
          <p:spPr>
            <a:xfrm>
              <a:off x="4768251" y="5999914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8B65CC35-C0FF-FB4C-A710-3DF0543E7F3A}"/>
                </a:ext>
              </a:extLst>
            </p:cNvPr>
            <p:cNvCxnSpPr/>
            <p:nvPr/>
          </p:nvCxnSpPr>
          <p:spPr>
            <a:xfrm>
              <a:off x="5610932" y="5987167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E846DCA-882A-5F45-A0C3-0562D96D9266}"/>
                </a:ext>
              </a:extLst>
            </p:cNvPr>
            <p:cNvSpPr/>
            <p:nvPr/>
          </p:nvSpPr>
          <p:spPr>
            <a:xfrm>
              <a:off x="753544" y="5708561"/>
              <a:ext cx="591670" cy="582706"/>
            </a:xfrm>
            <a:prstGeom prst="rect">
              <a:avLst/>
            </a:prstGeom>
            <a:noFill/>
            <a:ln w="25400"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h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EE190783-5ADF-1742-B309-4DC784243DCA}"/>
                </a:ext>
              </a:extLst>
            </p:cNvPr>
            <p:cNvCxnSpPr>
              <a:stCxn id="52" idx="3"/>
            </p:cNvCxnSpPr>
            <p:nvPr/>
          </p:nvCxnSpPr>
          <p:spPr>
            <a:xfrm>
              <a:off x="1345214" y="5999914"/>
              <a:ext cx="260577" cy="0"/>
            </a:xfrm>
            <a:prstGeom prst="straightConnector1">
              <a:avLst/>
            </a:prstGeom>
            <a:ln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5F5AB7A9-E838-284C-A033-6FEEA6740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294" y="707758"/>
            <a:ext cx="2239682" cy="1881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911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74BADD-0638-D24E-9B3E-387930AC8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Definition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F3DF08-79D0-9049-ADE8-E7C2490720B7}"/>
              </a:ext>
            </a:extLst>
          </p:cNvPr>
          <p:cNvSpPr/>
          <p:nvPr/>
        </p:nvSpPr>
        <p:spPr>
          <a:xfrm>
            <a:off x="4572003" y="158139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F58990-0171-5C4C-A172-B7363AEC02EB}"/>
              </a:ext>
            </a:extLst>
          </p:cNvPr>
          <p:cNvSpPr/>
          <p:nvPr/>
        </p:nvSpPr>
        <p:spPr>
          <a:xfrm>
            <a:off x="4572000" y="157126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5135691-EE5A-A845-A899-89FA31196917}"/>
              </a:ext>
            </a:extLst>
          </p:cNvPr>
          <p:cNvSpPr/>
          <p:nvPr/>
        </p:nvSpPr>
        <p:spPr>
          <a:xfrm>
            <a:off x="2311675" y="236078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CA65E3-78E0-B14D-B5EB-C19256581E1F}"/>
              </a:ext>
            </a:extLst>
          </p:cNvPr>
          <p:cNvSpPr/>
          <p:nvPr/>
        </p:nvSpPr>
        <p:spPr>
          <a:xfrm>
            <a:off x="6735050" y="23581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2C0FA2-4C9E-E24F-96ED-1A7F96593386}"/>
              </a:ext>
            </a:extLst>
          </p:cNvPr>
          <p:cNvCxnSpPr>
            <a:stCxn id="7" idx="1"/>
            <a:endCxn id="8" idx="0"/>
          </p:cNvCxnSpPr>
          <p:nvPr/>
        </p:nvCxnSpPr>
        <p:spPr>
          <a:xfrm flipH="1">
            <a:off x="2607510" y="1862615"/>
            <a:ext cx="1964490" cy="498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FB9CA61-5D59-7744-8EAE-B83FC0984085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5163670" y="1862615"/>
            <a:ext cx="1867215" cy="4955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518E0A4-DD31-B248-8C68-933628813DA4}"/>
              </a:ext>
            </a:extLst>
          </p:cNvPr>
          <p:cNvSpPr/>
          <p:nvPr/>
        </p:nvSpPr>
        <p:spPr>
          <a:xfrm>
            <a:off x="1307702" y="30849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DB96FC-308C-FE4E-BFBE-DED7BE60F686}"/>
              </a:ext>
            </a:extLst>
          </p:cNvPr>
          <p:cNvCxnSpPr>
            <a:cxnSpLocks/>
            <a:stCxn id="8" idx="1"/>
            <a:endCxn id="12" idx="0"/>
          </p:cNvCxnSpPr>
          <p:nvPr/>
        </p:nvCxnSpPr>
        <p:spPr>
          <a:xfrm flipH="1">
            <a:off x="1603537" y="2652137"/>
            <a:ext cx="708138" cy="4328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675E64-7013-5B43-AA58-EFD274ECEE2C}"/>
              </a:ext>
            </a:extLst>
          </p:cNvPr>
          <p:cNvSpPr/>
          <p:nvPr/>
        </p:nvSpPr>
        <p:spPr>
          <a:xfrm>
            <a:off x="3172350" y="307397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AE65611-9D93-1442-945D-C0E638591856}"/>
              </a:ext>
            </a:extLst>
          </p:cNvPr>
          <p:cNvCxnSpPr>
            <a:cxnSpLocks/>
            <a:stCxn id="8" idx="3"/>
            <a:endCxn id="14" idx="0"/>
          </p:cNvCxnSpPr>
          <p:nvPr/>
        </p:nvCxnSpPr>
        <p:spPr>
          <a:xfrm>
            <a:off x="2903345" y="2652137"/>
            <a:ext cx="564840" cy="421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C0B20FA-0BBA-F242-8ECB-7C3649DDA1CA}"/>
              </a:ext>
            </a:extLst>
          </p:cNvPr>
          <p:cNvSpPr/>
          <p:nvPr/>
        </p:nvSpPr>
        <p:spPr>
          <a:xfrm>
            <a:off x="4015086" y="37664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69D6C76-4AF7-EE4F-A53C-1D1AB27830C0}"/>
              </a:ext>
            </a:extLst>
          </p:cNvPr>
          <p:cNvCxnSpPr>
            <a:cxnSpLocks/>
            <a:stCxn id="14" idx="3"/>
            <a:endCxn id="16" idx="0"/>
          </p:cNvCxnSpPr>
          <p:nvPr/>
        </p:nvCxnSpPr>
        <p:spPr>
          <a:xfrm>
            <a:off x="3764020" y="3365330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127B933-9029-4B44-9554-829F8C50E564}"/>
              </a:ext>
            </a:extLst>
          </p:cNvPr>
          <p:cNvSpPr/>
          <p:nvPr/>
        </p:nvSpPr>
        <p:spPr>
          <a:xfrm>
            <a:off x="6012532" y="308675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97B21BF-A06F-544D-BE24-AE9F1A762E96}"/>
              </a:ext>
            </a:extLst>
          </p:cNvPr>
          <p:cNvCxnSpPr>
            <a:cxnSpLocks/>
            <a:stCxn id="9" idx="1"/>
            <a:endCxn id="18" idx="0"/>
          </p:cNvCxnSpPr>
          <p:nvPr/>
        </p:nvCxnSpPr>
        <p:spPr>
          <a:xfrm flipH="1">
            <a:off x="6308367" y="2649494"/>
            <a:ext cx="426683" cy="4372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0DD0CE7-8580-7246-9BEF-A9A37A92F292}"/>
              </a:ext>
            </a:extLst>
          </p:cNvPr>
          <p:cNvSpPr/>
          <p:nvPr/>
        </p:nvSpPr>
        <p:spPr>
          <a:xfrm>
            <a:off x="6658714" y="376251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A439D5-BFF9-CA46-AFF1-2900A2764654}"/>
              </a:ext>
            </a:extLst>
          </p:cNvPr>
          <p:cNvCxnSpPr>
            <a:cxnSpLocks/>
            <a:stCxn id="18" idx="3"/>
            <a:endCxn id="20" idx="0"/>
          </p:cNvCxnSpPr>
          <p:nvPr/>
        </p:nvCxnSpPr>
        <p:spPr>
          <a:xfrm>
            <a:off x="6604202" y="3378108"/>
            <a:ext cx="350347" cy="3844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B2F542-E209-F143-996D-10792D838FBC}"/>
              </a:ext>
            </a:extLst>
          </p:cNvPr>
          <p:cNvCxnSpPr>
            <a:cxnSpLocks/>
            <a:stCxn id="9" idx="3"/>
            <a:endCxn id="23" idx="0"/>
          </p:cNvCxnSpPr>
          <p:nvPr/>
        </p:nvCxnSpPr>
        <p:spPr>
          <a:xfrm>
            <a:off x="7326720" y="2649494"/>
            <a:ext cx="458624" cy="4582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5ABB52C-0054-924C-974E-EA122FB32C08}"/>
              </a:ext>
            </a:extLst>
          </p:cNvPr>
          <p:cNvSpPr/>
          <p:nvPr/>
        </p:nvSpPr>
        <p:spPr>
          <a:xfrm>
            <a:off x="7489509" y="310776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EF6BD0F-4EB7-844C-9B16-58B758B2FFFE}"/>
              </a:ext>
            </a:extLst>
          </p:cNvPr>
          <p:cNvCxnSpPr>
            <a:cxnSpLocks/>
            <a:stCxn id="23" idx="3"/>
            <a:endCxn id="25" idx="0"/>
          </p:cNvCxnSpPr>
          <p:nvPr/>
        </p:nvCxnSpPr>
        <p:spPr>
          <a:xfrm>
            <a:off x="8081179" y="3399120"/>
            <a:ext cx="426404" cy="3644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F2B5E0B8-85AF-5949-A5F1-4A9CE6B69E03}"/>
              </a:ext>
            </a:extLst>
          </p:cNvPr>
          <p:cNvSpPr/>
          <p:nvPr/>
        </p:nvSpPr>
        <p:spPr>
          <a:xfrm>
            <a:off x="8211748" y="376357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7E68E6-CD75-E24C-8DE8-F854079FA029}"/>
              </a:ext>
            </a:extLst>
          </p:cNvPr>
          <p:cNvSpPr txBox="1"/>
          <p:nvPr/>
        </p:nvSpPr>
        <p:spPr>
          <a:xfrm>
            <a:off x="5436975" y="713478"/>
            <a:ext cx="8713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Root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D5BEAB-B555-304B-B6CD-E15FB91BCD53}"/>
              </a:ext>
            </a:extLst>
          </p:cNvPr>
          <p:cNvSpPr/>
          <p:nvPr/>
        </p:nvSpPr>
        <p:spPr>
          <a:xfrm>
            <a:off x="4571993" y="1569472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E36BF3B-BDB9-7B4F-8AE7-44B51770C0A8}"/>
              </a:ext>
            </a:extLst>
          </p:cNvPr>
          <p:cNvSpPr/>
          <p:nvPr/>
        </p:nvSpPr>
        <p:spPr>
          <a:xfrm>
            <a:off x="1307298" y="3073977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CBA184-F0FD-2840-93E7-51E8BB0831CB}"/>
              </a:ext>
            </a:extLst>
          </p:cNvPr>
          <p:cNvSpPr/>
          <p:nvPr/>
        </p:nvSpPr>
        <p:spPr>
          <a:xfrm>
            <a:off x="3172350" y="3073977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D313957-FB0E-8A4A-8D85-37671446D402}"/>
              </a:ext>
            </a:extLst>
          </p:cNvPr>
          <p:cNvSpPr/>
          <p:nvPr/>
        </p:nvSpPr>
        <p:spPr>
          <a:xfrm>
            <a:off x="4015086" y="3762515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90B8B1-C268-E740-B31B-ABAADA7E810F}"/>
              </a:ext>
            </a:extLst>
          </p:cNvPr>
          <p:cNvSpPr/>
          <p:nvPr/>
        </p:nvSpPr>
        <p:spPr>
          <a:xfrm>
            <a:off x="6658714" y="3762515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3FDA136-8539-FB48-9E5D-208FF108C57E}"/>
              </a:ext>
            </a:extLst>
          </p:cNvPr>
          <p:cNvSpPr/>
          <p:nvPr/>
        </p:nvSpPr>
        <p:spPr>
          <a:xfrm>
            <a:off x="8211748" y="3762515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3162130-31BD-214B-B945-CDC5130FF9C6}"/>
              </a:ext>
            </a:extLst>
          </p:cNvPr>
          <p:cNvSpPr txBox="1"/>
          <p:nvPr/>
        </p:nvSpPr>
        <p:spPr>
          <a:xfrm>
            <a:off x="1181111" y="5164246"/>
            <a:ext cx="57127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Leaf : </a:t>
            </a:r>
            <a:r>
              <a:rPr lang="en-US" sz="2800" dirty="0"/>
              <a:t>node without any children node</a:t>
            </a:r>
          </a:p>
        </p:txBody>
      </p:sp>
    </p:spTree>
    <p:extLst>
      <p:ext uri="{BB962C8B-B14F-4D97-AF65-F5344CB8AC3E}">
        <p14:creationId xmlns:p14="http://schemas.microsoft.com/office/powerpoint/2010/main" val="15806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4" grpId="0" animBg="1"/>
      <p:bldP spid="34" grpId="1" animBg="1"/>
      <p:bldP spid="35" grpId="0" animBg="1"/>
      <p:bldP spid="36" grpId="0" animBg="1"/>
      <p:bldP spid="36" grpId="1" animBg="1"/>
      <p:bldP spid="37" grpId="0" animBg="1"/>
      <p:bldP spid="38" grpId="0" animBg="1"/>
      <p:bldP spid="39" grpId="0" animBg="1"/>
      <p:bldP spid="4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BA1856-1AC9-214C-85D5-2D22ED2DAC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Height</a:t>
            </a:r>
            <a:r>
              <a:rPr lang="en-US" dirty="0"/>
              <a:t> of a tree: </a:t>
            </a:r>
          </a:p>
          <a:p>
            <a:pPr lvl="1"/>
            <a:r>
              <a:rPr lang="en-US" dirty="0"/>
              <a:t>Number of nodes</a:t>
            </a:r>
          </a:p>
          <a:p>
            <a:pPr lvl="1"/>
            <a:r>
              <a:rPr lang="en-US" dirty="0"/>
              <a:t>on the longest path</a:t>
            </a:r>
          </a:p>
          <a:p>
            <a:pPr lvl="1"/>
            <a:r>
              <a:rPr lang="en-US" dirty="0"/>
              <a:t>from root to leaf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E1A40D-B01F-0C4A-9D39-5D67C6A81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Definition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2F336B-88F7-8C48-AE39-F3A874F1F44E}"/>
              </a:ext>
            </a:extLst>
          </p:cNvPr>
          <p:cNvSpPr/>
          <p:nvPr/>
        </p:nvSpPr>
        <p:spPr>
          <a:xfrm>
            <a:off x="466164" y="420688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A2C7CCB-CF64-2947-AD4B-A6B224BD2830}"/>
              </a:ext>
            </a:extLst>
          </p:cNvPr>
          <p:cNvGrpSpPr/>
          <p:nvPr/>
        </p:nvGrpSpPr>
        <p:grpSpPr>
          <a:xfrm>
            <a:off x="1690865" y="3904521"/>
            <a:ext cx="1202416" cy="1306911"/>
            <a:chOff x="1690865" y="3904521"/>
            <a:chExt cx="1202416" cy="130691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CE8F80A-5965-C94E-B52D-14067AE67081}"/>
                </a:ext>
              </a:extLst>
            </p:cNvPr>
            <p:cNvSpPr/>
            <p:nvPr/>
          </p:nvSpPr>
          <p:spPr>
            <a:xfrm>
              <a:off x="2301611" y="3904521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2BABEC6-894C-FE42-918D-DF547841B8BF}"/>
                </a:ext>
              </a:extLst>
            </p:cNvPr>
            <p:cNvSpPr/>
            <p:nvPr/>
          </p:nvSpPr>
          <p:spPr>
            <a:xfrm>
              <a:off x="1690865" y="462872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3C3DE13-F663-804F-B25F-2F46303137ED}"/>
                </a:ext>
              </a:extLst>
            </p:cNvPr>
            <p:cNvCxnSpPr>
              <a:cxnSpLocks/>
              <a:stCxn id="5" idx="1"/>
              <a:endCxn id="6" idx="0"/>
            </p:cNvCxnSpPr>
            <p:nvPr/>
          </p:nvCxnSpPr>
          <p:spPr>
            <a:xfrm flipH="1">
              <a:off x="1986700" y="4195874"/>
              <a:ext cx="314911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55BDD72-3628-BB41-B3D9-26C3CEF45B72}"/>
              </a:ext>
            </a:extLst>
          </p:cNvPr>
          <p:cNvGrpSpPr/>
          <p:nvPr/>
        </p:nvGrpSpPr>
        <p:grpSpPr>
          <a:xfrm>
            <a:off x="3634821" y="3915533"/>
            <a:ext cx="1881356" cy="1295899"/>
            <a:chOff x="3634821" y="3915533"/>
            <a:chExt cx="1881356" cy="129589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EA0A768-AED7-8347-8250-9862F137C926}"/>
                </a:ext>
              </a:extLst>
            </p:cNvPr>
            <p:cNvSpPr/>
            <p:nvPr/>
          </p:nvSpPr>
          <p:spPr>
            <a:xfrm>
              <a:off x="4276165" y="391553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DB04B15-5F7E-314F-A94B-ECF47B7C6A26}"/>
                </a:ext>
              </a:extLst>
            </p:cNvPr>
            <p:cNvSpPr/>
            <p:nvPr/>
          </p:nvSpPr>
          <p:spPr>
            <a:xfrm>
              <a:off x="3634821" y="462872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6F2611E2-FE69-C042-8F16-2AE41B08AA23}"/>
                </a:ext>
              </a:extLst>
            </p:cNvPr>
            <p:cNvCxnSpPr>
              <a:cxnSpLocks/>
              <a:stCxn id="8" idx="1"/>
              <a:endCxn id="9" idx="0"/>
            </p:cNvCxnSpPr>
            <p:nvPr/>
          </p:nvCxnSpPr>
          <p:spPr>
            <a:xfrm flipH="1">
              <a:off x="3930656" y="4206886"/>
              <a:ext cx="345509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5DE0E0C-FC6F-1F43-A08E-1607188F8925}"/>
                </a:ext>
              </a:extLst>
            </p:cNvPr>
            <p:cNvSpPr/>
            <p:nvPr/>
          </p:nvSpPr>
          <p:spPr>
            <a:xfrm>
              <a:off x="4924507" y="462872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C7DC4D5-00D1-6E48-B3A6-2A33E47EDF08}"/>
                </a:ext>
              </a:extLst>
            </p:cNvPr>
            <p:cNvCxnSpPr>
              <a:cxnSpLocks/>
              <a:stCxn id="8" idx="3"/>
              <a:endCxn id="11" idx="0"/>
            </p:cNvCxnSpPr>
            <p:nvPr/>
          </p:nvCxnSpPr>
          <p:spPr>
            <a:xfrm>
              <a:off x="4867835" y="4206886"/>
              <a:ext cx="352507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6B5F2F7-0B7B-FF49-8939-4A110E0F8974}"/>
              </a:ext>
            </a:extLst>
          </p:cNvPr>
          <p:cNvGrpSpPr/>
          <p:nvPr/>
        </p:nvGrpSpPr>
        <p:grpSpPr>
          <a:xfrm>
            <a:off x="6164519" y="3332827"/>
            <a:ext cx="2669975" cy="2176634"/>
            <a:chOff x="6164519" y="3332827"/>
            <a:chExt cx="2669975" cy="217663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856708B-6AE4-D04A-AA69-AEC59E998B46}"/>
                </a:ext>
              </a:extLst>
            </p:cNvPr>
            <p:cNvSpPr/>
            <p:nvPr/>
          </p:nvSpPr>
          <p:spPr>
            <a:xfrm>
              <a:off x="6813235" y="333282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6EB2A9-E252-0142-80A9-131CDDD7CCCB}"/>
                </a:ext>
              </a:extLst>
            </p:cNvPr>
            <p:cNvSpPr/>
            <p:nvPr/>
          </p:nvSpPr>
          <p:spPr>
            <a:xfrm>
              <a:off x="6164519" y="41439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F7A0218-B017-F946-A101-5BC4B387B7CF}"/>
                </a:ext>
              </a:extLst>
            </p:cNvPr>
            <p:cNvCxnSpPr>
              <a:cxnSpLocks/>
              <a:stCxn id="13" idx="1"/>
              <a:endCxn id="14" idx="0"/>
            </p:cNvCxnSpPr>
            <p:nvPr/>
          </p:nvCxnSpPr>
          <p:spPr>
            <a:xfrm flipH="1">
              <a:off x="6460354" y="3624180"/>
              <a:ext cx="352881" cy="51980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767BEF2-A253-CF4A-BCA5-1DFD11CD3CCD}"/>
                </a:ext>
              </a:extLst>
            </p:cNvPr>
            <p:cNvSpPr/>
            <p:nvPr/>
          </p:nvSpPr>
          <p:spPr>
            <a:xfrm>
              <a:off x="7554515" y="41439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D0B25A6-08E8-8A44-AFDD-63862F153575}"/>
                </a:ext>
              </a:extLst>
            </p:cNvPr>
            <p:cNvCxnSpPr>
              <a:cxnSpLocks/>
              <a:stCxn id="13" idx="3"/>
              <a:endCxn id="16" idx="0"/>
            </p:cNvCxnSpPr>
            <p:nvPr/>
          </p:nvCxnSpPr>
          <p:spPr>
            <a:xfrm>
              <a:off x="7404905" y="3624180"/>
              <a:ext cx="445445" cy="51980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F401D77-9D08-0246-9298-C0CB8F1E7D84}"/>
                </a:ext>
              </a:extLst>
            </p:cNvPr>
            <p:cNvSpPr/>
            <p:nvPr/>
          </p:nvSpPr>
          <p:spPr>
            <a:xfrm>
              <a:off x="8242824" y="492675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AEBCD90-62A3-A94B-90AA-7D2CC6B8F839}"/>
                </a:ext>
              </a:extLst>
            </p:cNvPr>
            <p:cNvCxnSpPr>
              <a:cxnSpLocks/>
              <a:stCxn id="16" idx="3"/>
              <a:endCxn id="18" idx="0"/>
            </p:cNvCxnSpPr>
            <p:nvPr/>
          </p:nvCxnSpPr>
          <p:spPr>
            <a:xfrm>
              <a:off x="8146185" y="4435341"/>
              <a:ext cx="392474" cy="49141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D3D5989-6CA9-BF42-A40B-533D1E7121CE}"/>
              </a:ext>
            </a:extLst>
          </p:cNvPr>
          <p:cNvSpPr txBox="1"/>
          <p:nvPr/>
        </p:nvSpPr>
        <p:spPr>
          <a:xfrm>
            <a:off x="191426" y="6048871"/>
            <a:ext cx="11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117308-1FF9-EF4B-893E-D54359148D7C}"/>
              </a:ext>
            </a:extLst>
          </p:cNvPr>
          <p:cNvSpPr txBox="1"/>
          <p:nvPr/>
        </p:nvSpPr>
        <p:spPr>
          <a:xfrm>
            <a:off x="1690865" y="6043575"/>
            <a:ext cx="11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= 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8015B7-B942-314A-BDB6-F443665F008F}"/>
              </a:ext>
            </a:extLst>
          </p:cNvPr>
          <p:cNvSpPr txBox="1"/>
          <p:nvPr/>
        </p:nvSpPr>
        <p:spPr>
          <a:xfrm>
            <a:off x="4172650" y="6048871"/>
            <a:ext cx="11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=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DB4BA97-B3F7-E040-9411-13BFB690ADA7}"/>
              </a:ext>
            </a:extLst>
          </p:cNvPr>
          <p:cNvSpPr txBox="1"/>
          <p:nvPr/>
        </p:nvSpPr>
        <p:spPr>
          <a:xfrm>
            <a:off x="6756189" y="5386032"/>
            <a:ext cx="11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= 3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50899419-DE7F-C546-89D8-BF076241D704}"/>
              </a:ext>
            </a:extLst>
          </p:cNvPr>
          <p:cNvGrpSpPr/>
          <p:nvPr/>
        </p:nvGrpSpPr>
        <p:grpSpPr>
          <a:xfrm>
            <a:off x="5134796" y="243915"/>
            <a:ext cx="3503461" cy="2464058"/>
            <a:chOff x="5134796" y="243915"/>
            <a:chExt cx="3503461" cy="2464058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1C328D3-C49F-2A4A-A608-43B8778DF0C7}"/>
                </a:ext>
              </a:extLst>
            </p:cNvPr>
            <p:cNvSpPr/>
            <p:nvPr/>
          </p:nvSpPr>
          <p:spPr>
            <a:xfrm>
              <a:off x="5876076" y="24391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8A6C9CE-0DA2-2E47-8B86-A7962FDCFCAE}"/>
                </a:ext>
              </a:extLst>
            </p:cNvPr>
            <p:cNvSpPr/>
            <p:nvPr/>
          </p:nvSpPr>
          <p:spPr>
            <a:xfrm>
              <a:off x="5134796" y="782374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9398C4C-6774-E24F-816F-284AB9BD48FD}"/>
                </a:ext>
              </a:extLst>
            </p:cNvPr>
            <p:cNvCxnSpPr>
              <a:cxnSpLocks/>
              <a:stCxn id="35" idx="1"/>
              <a:endCxn id="36" idx="0"/>
            </p:cNvCxnSpPr>
            <p:nvPr/>
          </p:nvCxnSpPr>
          <p:spPr>
            <a:xfrm flipH="1">
              <a:off x="5430631" y="535268"/>
              <a:ext cx="445445" cy="24710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CB35D15-06C3-AF47-9F04-7C9C80EE85FD}"/>
                </a:ext>
              </a:extLst>
            </p:cNvPr>
            <p:cNvSpPr/>
            <p:nvPr/>
          </p:nvSpPr>
          <p:spPr>
            <a:xfrm>
              <a:off x="6643847" y="82435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3FA8CEE9-42FB-9544-BC4B-499AAC32602C}"/>
                </a:ext>
              </a:extLst>
            </p:cNvPr>
            <p:cNvCxnSpPr>
              <a:cxnSpLocks/>
              <a:stCxn id="35" idx="3"/>
              <a:endCxn id="38" idx="0"/>
            </p:cNvCxnSpPr>
            <p:nvPr/>
          </p:nvCxnSpPr>
          <p:spPr>
            <a:xfrm>
              <a:off x="6467746" y="535268"/>
              <a:ext cx="471936" cy="2890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2BD118-6D28-B048-8FE3-1777AD08A0DB}"/>
                </a:ext>
              </a:extLst>
            </p:cNvPr>
            <p:cNvSpPr/>
            <p:nvPr/>
          </p:nvSpPr>
          <p:spPr>
            <a:xfrm>
              <a:off x="7331792" y="144223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44FE3F0-ECC6-9C41-A88D-8217A4A5CA87}"/>
                </a:ext>
              </a:extLst>
            </p:cNvPr>
            <p:cNvCxnSpPr>
              <a:cxnSpLocks/>
              <a:stCxn id="40" idx="3"/>
              <a:endCxn id="42" idx="0"/>
            </p:cNvCxnSpPr>
            <p:nvPr/>
          </p:nvCxnSpPr>
          <p:spPr>
            <a:xfrm>
              <a:off x="7923462" y="1733583"/>
              <a:ext cx="418960" cy="3916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F24CEA9-5AFE-B44A-AD12-0E7E4B3DA509}"/>
                </a:ext>
              </a:extLst>
            </p:cNvPr>
            <p:cNvSpPr/>
            <p:nvPr/>
          </p:nvSpPr>
          <p:spPr>
            <a:xfrm>
              <a:off x="8046587" y="212526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3D7192B-06A4-BE4C-B361-813E3A562833}"/>
                </a:ext>
              </a:extLst>
            </p:cNvPr>
            <p:cNvCxnSpPr>
              <a:cxnSpLocks/>
              <a:stCxn id="38" idx="3"/>
              <a:endCxn id="40" idx="0"/>
            </p:cNvCxnSpPr>
            <p:nvPr/>
          </p:nvCxnSpPr>
          <p:spPr>
            <a:xfrm>
              <a:off x="7235517" y="1115703"/>
              <a:ext cx="392110" cy="32652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8575C4B7-26BE-2C41-A1CF-DF32A4ED254C}"/>
              </a:ext>
            </a:extLst>
          </p:cNvPr>
          <p:cNvSpPr txBox="1"/>
          <p:nvPr/>
        </p:nvSpPr>
        <p:spPr>
          <a:xfrm>
            <a:off x="5967924" y="2359026"/>
            <a:ext cx="11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= 4</a:t>
            </a:r>
          </a:p>
        </p:txBody>
      </p:sp>
    </p:spTree>
    <p:extLst>
      <p:ext uri="{BB962C8B-B14F-4D97-AF65-F5344CB8AC3E}">
        <p14:creationId xmlns:p14="http://schemas.microsoft.com/office/powerpoint/2010/main" val="3770696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7" grpId="0"/>
      <p:bldP spid="28" grpId="0"/>
      <p:bldP spid="29" grpId="0"/>
      <p:bldP spid="30" grpId="0"/>
      <p:bldP spid="60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18813A-28C5-D24A-91E2-316DAC4F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ADT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7385BB-8B11-F640-8DBE-8BFF68FD51D4}"/>
              </a:ext>
            </a:extLst>
          </p:cNvPr>
          <p:cNvSpPr txBox="1"/>
          <p:nvPr/>
        </p:nvSpPr>
        <p:spPr>
          <a:xfrm>
            <a:off x="431432" y="1709115"/>
            <a:ext cx="286834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Data storage: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highlight>
                  <a:srgbClr val="FFFF00"/>
                </a:highlight>
              </a:rPr>
              <a:t>Array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List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C54F79F3-5677-3847-B1FD-DFCE8ECA9340}"/>
              </a:ext>
            </a:extLst>
          </p:cNvPr>
          <p:cNvGrpSpPr/>
          <p:nvPr/>
        </p:nvGrpSpPr>
        <p:grpSpPr>
          <a:xfrm>
            <a:off x="4528597" y="1555477"/>
            <a:ext cx="4183971" cy="2020104"/>
            <a:chOff x="4486699" y="2679427"/>
            <a:chExt cx="4183971" cy="202010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8D04193-2C7B-214F-8C42-B28C286D432E}"/>
                </a:ext>
              </a:extLst>
            </p:cNvPr>
            <p:cNvSpPr/>
            <p:nvPr/>
          </p:nvSpPr>
          <p:spPr>
            <a:xfrm>
              <a:off x="6450417" y="267942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6652B62-7C82-0443-BACC-87741423994B}"/>
                </a:ext>
              </a:extLst>
            </p:cNvPr>
            <p:cNvSpPr/>
            <p:nvPr/>
          </p:nvSpPr>
          <p:spPr>
            <a:xfrm>
              <a:off x="5446444" y="340363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916B1D7-FA11-AB4C-8295-53C2A723D018}"/>
                </a:ext>
              </a:extLst>
            </p:cNvPr>
            <p:cNvCxnSpPr>
              <a:cxnSpLocks/>
              <a:stCxn id="13" idx="1"/>
              <a:endCxn id="14" idx="0"/>
            </p:cNvCxnSpPr>
            <p:nvPr/>
          </p:nvCxnSpPr>
          <p:spPr>
            <a:xfrm flipH="1">
              <a:off x="5742279" y="2970780"/>
              <a:ext cx="70813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8771AB-68D6-5347-96BF-A749F8D4C630}"/>
                </a:ext>
              </a:extLst>
            </p:cNvPr>
            <p:cNvSpPr/>
            <p:nvPr/>
          </p:nvSpPr>
          <p:spPr>
            <a:xfrm>
              <a:off x="8079000" y="340363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4AAAF5A8-5527-6544-8868-99B9785C1017}"/>
                </a:ext>
              </a:extLst>
            </p:cNvPr>
            <p:cNvCxnSpPr>
              <a:cxnSpLocks/>
              <a:stCxn id="13" idx="3"/>
              <a:endCxn id="16" idx="0"/>
            </p:cNvCxnSpPr>
            <p:nvPr/>
          </p:nvCxnSpPr>
          <p:spPr>
            <a:xfrm>
              <a:off x="7042087" y="2970780"/>
              <a:ext cx="133274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3A46735-3AD0-A649-A1D9-71CD0A0FD479}"/>
                </a:ext>
              </a:extLst>
            </p:cNvPr>
            <p:cNvSpPr/>
            <p:nvPr/>
          </p:nvSpPr>
          <p:spPr>
            <a:xfrm>
              <a:off x="7412626" y="411682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FAB50A2-7931-6E45-AA41-FC7E0B62C181}"/>
                </a:ext>
              </a:extLst>
            </p:cNvPr>
            <p:cNvCxnSpPr>
              <a:cxnSpLocks/>
              <a:stCxn id="16" idx="1"/>
              <a:endCxn id="18" idx="0"/>
            </p:cNvCxnSpPr>
            <p:nvPr/>
          </p:nvCxnSpPr>
          <p:spPr>
            <a:xfrm flipH="1">
              <a:off x="7708461" y="3694985"/>
              <a:ext cx="370539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C7AD55A-A39F-3B41-80F2-114D3FD8597C}"/>
                </a:ext>
              </a:extLst>
            </p:cNvPr>
            <p:cNvSpPr/>
            <p:nvPr/>
          </p:nvSpPr>
          <p:spPr>
            <a:xfrm>
              <a:off x="4486699" y="411682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62DCCA4-7DCB-494B-81CB-229601671528}"/>
                </a:ext>
              </a:extLst>
            </p:cNvPr>
            <p:cNvCxnSpPr>
              <a:cxnSpLocks/>
              <a:stCxn id="14" idx="1"/>
              <a:endCxn id="20" idx="0"/>
            </p:cNvCxnSpPr>
            <p:nvPr/>
          </p:nvCxnSpPr>
          <p:spPr>
            <a:xfrm flipH="1">
              <a:off x="4782534" y="3694985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E35E41-504B-9A4E-B07A-8ADC72C364B6}"/>
                </a:ext>
              </a:extLst>
            </p:cNvPr>
            <p:cNvSpPr/>
            <p:nvPr/>
          </p:nvSpPr>
          <p:spPr>
            <a:xfrm>
              <a:off x="6291803" y="411682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BA951B1-2F09-E14F-8E6E-55B85EB47383}"/>
                </a:ext>
              </a:extLst>
            </p:cNvPr>
            <p:cNvCxnSpPr>
              <a:cxnSpLocks/>
              <a:stCxn id="14" idx="3"/>
              <a:endCxn id="23" idx="0"/>
            </p:cNvCxnSpPr>
            <p:nvPr/>
          </p:nvCxnSpPr>
          <p:spPr>
            <a:xfrm>
              <a:off x="6038114" y="3694985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7402D489-D362-7544-A5DC-30F41D43FA5A}"/>
              </a:ext>
            </a:extLst>
          </p:cNvPr>
          <p:cNvSpPr/>
          <p:nvPr/>
        </p:nvSpPr>
        <p:spPr>
          <a:xfrm>
            <a:off x="182446" y="56298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4073423-0941-CF4A-8B51-692BA1B113A7}"/>
              </a:ext>
            </a:extLst>
          </p:cNvPr>
          <p:cNvSpPr/>
          <p:nvPr/>
        </p:nvSpPr>
        <p:spPr>
          <a:xfrm>
            <a:off x="774116" y="56298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D3598C4-F676-9844-898B-ED640C440D4F}"/>
              </a:ext>
            </a:extLst>
          </p:cNvPr>
          <p:cNvSpPr/>
          <p:nvPr/>
        </p:nvSpPr>
        <p:spPr>
          <a:xfrm>
            <a:off x="1365786" y="56298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4F0F1A2-C85B-084C-AED6-C1F6EF10B5D0}"/>
              </a:ext>
            </a:extLst>
          </p:cNvPr>
          <p:cNvSpPr/>
          <p:nvPr/>
        </p:nvSpPr>
        <p:spPr>
          <a:xfrm>
            <a:off x="1957456" y="56298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F362293-4387-6549-82FC-4F04BE16E288}"/>
              </a:ext>
            </a:extLst>
          </p:cNvPr>
          <p:cNvSpPr/>
          <p:nvPr/>
        </p:nvSpPr>
        <p:spPr>
          <a:xfrm>
            <a:off x="2549126" y="56298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C00AA47-EA22-FD4C-B3E4-B2C2E07CCF68}"/>
              </a:ext>
            </a:extLst>
          </p:cNvPr>
          <p:cNvSpPr/>
          <p:nvPr/>
        </p:nvSpPr>
        <p:spPr>
          <a:xfrm>
            <a:off x="3140796" y="56298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A96208-6F96-DC47-927D-D7855FD3F602}"/>
              </a:ext>
            </a:extLst>
          </p:cNvPr>
          <p:cNvSpPr txBox="1"/>
          <p:nvPr/>
        </p:nvSpPr>
        <p:spPr>
          <a:xfrm>
            <a:off x="379670" y="632908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6CE5E0-9C53-A847-B07D-8646B65434D3}"/>
              </a:ext>
            </a:extLst>
          </p:cNvPr>
          <p:cNvSpPr txBox="1"/>
          <p:nvPr/>
        </p:nvSpPr>
        <p:spPr>
          <a:xfrm>
            <a:off x="919108" y="633086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36CAECA-4723-4B42-829B-689E1A403A7B}"/>
              </a:ext>
            </a:extLst>
          </p:cNvPr>
          <p:cNvSpPr txBox="1"/>
          <p:nvPr/>
        </p:nvSpPr>
        <p:spPr>
          <a:xfrm>
            <a:off x="1510778" y="6329083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CB1E950-16B3-3049-A327-46EC2E9495BE}"/>
              </a:ext>
            </a:extLst>
          </p:cNvPr>
          <p:cNvSpPr txBox="1"/>
          <p:nvPr/>
        </p:nvSpPr>
        <p:spPr>
          <a:xfrm>
            <a:off x="2102448" y="6329083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343B588-BDFB-E944-B122-1BF02351C7D5}"/>
              </a:ext>
            </a:extLst>
          </p:cNvPr>
          <p:cNvSpPr txBox="1"/>
          <p:nvPr/>
        </p:nvSpPr>
        <p:spPr>
          <a:xfrm>
            <a:off x="2726349" y="632908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C34FA3B-016C-6947-852B-D55218B112FD}"/>
              </a:ext>
            </a:extLst>
          </p:cNvPr>
          <p:cNvSpPr txBox="1"/>
          <p:nvPr/>
        </p:nvSpPr>
        <p:spPr>
          <a:xfrm>
            <a:off x="3265787" y="633086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61" name="Striped Right Arrow 60">
            <a:extLst>
              <a:ext uri="{FF2B5EF4-FFF2-40B4-BE49-F238E27FC236}">
                <a16:creationId xmlns:a16="http://schemas.microsoft.com/office/drawing/2014/main" id="{2565077F-A7AA-004E-8B67-5141D90AD2E9}"/>
              </a:ext>
            </a:extLst>
          </p:cNvPr>
          <p:cNvSpPr/>
          <p:nvPr/>
        </p:nvSpPr>
        <p:spPr>
          <a:xfrm rot="7056293">
            <a:off x="4110902" y="4349744"/>
            <a:ext cx="1305465" cy="349624"/>
          </a:xfrm>
          <a:prstGeom prst="stripedRightArrow">
            <a:avLst/>
          </a:prstGeom>
          <a:solidFill>
            <a:schemeClr val="bg2">
              <a:lumMod val="6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5DE5BDE-A3DA-1845-AAAF-2AB55D177884}"/>
              </a:ext>
            </a:extLst>
          </p:cNvPr>
          <p:cNvSpPr txBox="1"/>
          <p:nvPr/>
        </p:nvSpPr>
        <p:spPr>
          <a:xfrm>
            <a:off x="4350750" y="6329083"/>
            <a:ext cx="3222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“</a:t>
            </a:r>
            <a:r>
              <a:rPr lang="en-US" sz="2400" b="1" i="1" dirty="0">
                <a:hlinkClick r:id="rId2"/>
              </a:rPr>
              <a:t>heap</a:t>
            </a:r>
            <a:r>
              <a:rPr lang="en-US" sz="2400" b="1" i="1" dirty="0"/>
              <a:t> </a:t>
            </a:r>
            <a:r>
              <a:rPr lang="en-US" sz="2400" b="1" i="1" dirty="0">
                <a:sym typeface="Wingdings" pitchFamily="2" charset="2"/>
              </a:rPr>
              <a:t> priority queue</a:t>
            </a:r>
            <a:endParaRPr lang="en-US" sz="2400" b="1" i="1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AA491DE-63F9-9547-B7F4-4F00CC71A3B7}"/>
              </a:ext>
            </a:extLst>
          </p:cNvPr>
          <p:cNvSpPr/>
          <p:nvPr/>
        </p:nvSpPr>
        <p:spPr>
          <a:xfrm>
            <a:off x="3732466" y="56298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10388E-BB62-D14F-8827-62D9EA4D0810}"/>
              </a:ext>
            </a:extLst>
          </p:cNvPr>
          <p:cNvSpPr txBox="1"/>
          <p:nvPr/>
        </p:nvSpPr>
        <p:spPr>
          <a:xfrm>
            <a:off x="3905149" y="632908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73647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9" grpId="0"/>
      <p:bldP spid="40" grpId="0"/>
      <p:bldP spid="41" grpId="0"/>
      <p:bldP spid="42" grpId="0"/>
      <p:bldP spid="43" grpId="0"/>
      <p:bldP spid="44" grpId="0"/>
      <p:bldP spid="61" grpId="0" animBg="1"/>
      <p:bldP spid="62" grpId="0"/>
      <p:bldP spid="45" grpId="0" animBg="1"/>
      <p:bldP spid="4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18813A-28C5-D24A-91E2-316DAC4F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Node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7385BB-8B11-F640-8DBE-8BFF68FD51D4}"/>
              </a:ext>
            </a:extLst>
          </p:cNvPr>
          <p:cNvSpPr txBox="1"/>
          <p:nvPr/>
        </p:nvSpPr>
        <p:spPr>
          <a:xfrm>
            <a:off x="431432" y="1709115"/>
            <a:ext cx="286834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Data storage: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Array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highlight>
                  <a:srgbClr val="FFFF00"/>
                </a:highlight>
              </a:rPr>
              <a:t>List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5F05C5-B88F-5B42-AAEC-5654A7AA701F}"/>
              </a:ext>
            </a:extLst>
          </p:cNvPr>
          <p:cNvGrpSpPr/>
          <p:nvPr/>
        </p:nvGrpSpPr>
        <p:grpSpPr>
          <a:xfrm>
            <a:off x="4675479" y="2154209"/>
            <a:ext cx="3299054" cy="1988375"/>
            <a:chOff x="5446444" y="190939"/>
            <a:chExt cx="3299054" cy="198837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B4E1A28-837F-FE4A-B13D-CA965AA6E458}"/>
                </a:ext>
              </a:extLst>
            </p:cNvPr>
            <p:cNvSpPr/>
            <p:nvPr/>
          </p:nvSpPr>
          <p:spPr>
            <a:xfrm>
              <a:off x="6450417" y="19093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73F876E-8E3B-1343-AC5C-FE1B92BCB066}"/>
                </a:ext>
              </a:extLst>
            </p:cNvPr>
            <p:cNvSpPr/>
            <p:nvPr/>
          </p:nvSpPr>
          <p:spPr>
            <a:xfrm>
              <a:off x="5446444" y="915144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B93B23C-8BD9-2D42-9033-F5B880EB72EA}"/>
                </a:ext>
              </a:extLst>
            </p:cNvPr>
            <p:cNvCxnSpPr>
              <a:cxnSpLocks/>
              <a:stCxn id="6" idx="1"/>
              <a:endCxn id="7" idx="0"/>
            </p:cNvCxnSpPr>
            <p:nvPr/>
          </p:nvCxnSpPr>
          <p:spPr>
            <a:xfrm flipH="1">
              <a:off x="5742279" y="482292"/>
              <a:ext cx="70813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E2DEC6-EFC3-AF4F-B2D3-D7B545A57B01}"/>
                </a:ext>
              </a:extLst>
            </p:cNvPr>
            <p:cNvSpPr/>
            <p:nvPr/>
          </p:nvSpPr>
          <p:spPr>
            <a:xfrm>
              <a:off x="7311092" y="90413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A99A801-067F-2044-B558-C37FAA52F675}"/>
                </a:ext>
              </a:extLst>
            </p:cNvPr>
            <p:cNvCxnSpPr>
              <a:cxnSpLocks/>
              <a:stCxn id="6" idx="3"/>
              <a:endCxn id="9" idx="0"/>
            </p:cNvCxnSpPr>
            <p:nvPr/>
          </p:nvCxnSpPr>
          <p:spPr>
            <a:xfrm>
              <a:off x="7042087" y="482292"/>
              <a:ext cx="56484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624495-D987-BD4D-9548-6CB5E56AADDD}"/>
                </a:ext>
              </a:extLst>
            </p:cNvPr>
            <p:cNvSpPr/>
            <p:nvPr/>
          </p:nvSpPr>
          <p:spPr>
            <a:xfrm>
              <a:off x="8153828" y="159660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BE18AB2-5F31-BE46-96DA-17C98BA7992B}"/>
                </a:ext>
              </a:extLst>
            </p:cNvPr>
            <p:cNvCxnSpPr>
              <a:cxnSpLocks/>
              <a:stCxn id="9" idx="3"/>
              <a:endCxn id="11" idx="0"/>
            </p:cNvCxnSpPr>
            <p:nvPr/>
          </p:nvCxnSpPr>
          <p:spPr>
            <a:xfrm>
              <a:off x="7902762" y="1195485"/>
              <a:ext cx="546901" cy="4011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8BF97B3-21D0-C34E-8C5B-690FD93C52F9}"/>
              </a:ext>
            </a:extLst>
          </p:cNvPr>
          <p:cNvGrpSpPr/>
          <p:nvPr/>
        </p:nvGrpSpPr>
        <p:grpSpPr>
          <a:xfrm>
            <a:off x="941294" y="5148885"/>
            <a:ext cx="1596316" cy="905435"/>
            <a:chOff x="671756" y="4177553"/>
            <a:chExt cx="1596316" cy="905435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8B819DC-4449-9944-B9D9-EE61BED98A4A}"/>
                </a:ext>
              </a:extLst>
            </p:cNvPr>
            <p:cNvSpPr/>
            <p:nvPr/>
          </p:nvSpPr>
          <p:spPr>
            <a:xfrm>
              <a:off x="671756" y="4177553"/>
              <a:ext cx="1596315" cy="90543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A7D1712-9DCA-154E-BE7E-59F5C59EC28D}"/>
                </a:ext>
              </a:extLst>
            </p:cNvPr>
            <p:cNvSpPr/>
            <p:nvPr/>
          </p:nvSpPr>
          <p:spPr>
            <a:xfrm rot="16200000">
              <a:off x="1647118" y="4462032"/>
              <a:ext cx="905434" cy="33647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Next</a:t>
              </a: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435C53B2-4827-0C45-A14A-24BA89EE9412}"/>
              </a:ext>
            </a:extLst>
          </p:cNvPr>
          <p:cNvSpPr/>
          <p:nvPr/>
        </p:nvSpPr>
        <p:spPr>
          <a:xfrm>
            <a:off x="4572001" y="4628931"/>
            <a:ext cx="1596315" cy="905435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2CDC12D-31D8-C942-BCBA-7049BE5C5B24}"/>
              </a:ext>
            </a:extLst>
          </p:cNvPr>
          <p:cNvSpPr/>
          <p:nvPr/>
        </p:nvSpPr>
        <p:spPr>
          <a:xfrm rot="16200000">
            <a:off x="4287520" y="4913410"/>
            <a:ext cx="905434" cy="336475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Left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D20DF91-1083-5F4F-8EDA-9D3CE67E8BC2}"/>
              </a:ext>
            </a:extLst>
          </p:cNvPr>
          <p:cNvSpPr/>
          <p:nvPr/>
        </p:nvSpPr>
        <p:spPr>
          <a:xfrm rot="16200000">
            <a:off x="5569141" y="4913410"/>
            <a:ext cx="905434" cy="336475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Right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20A6D5C-DA91-0245-B5E7-B0A240BE91F9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2537611" y="5601602"/>
            <a:ext cx="537283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120DD4C-E457-264B-833C-A56BC7C07C57}"/>
              </a:ext>
            </a:extLst>
          </p:cNvPr>
          <p:cNvCxnSpPr>
            <a:cxnSpLocks/>
            <a:stCxn id="49" idx="0"/>
          </p:cNvCxnSpPr>
          <p:nvPr/>
        </p:nvCxnSpPr>
        <p:spPr>
          <a:xfrm flipH="1">
            <a:off x="4114800" y="5081648"/>
            <a:ext cx="457200" cy="104124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C7C8184-757E-044C-BF64-4B026A399524}"/>
              </a:ext>
            </a:extLst>
          </p:cNvPr>
          <p:cNvCxnSpPr>
            <a:cxnSpLocks/>
            <a:stCxn id="50" idx="2"/>
          </p:cNvCxnSpPr>
          <p:nvPr/>
        </p:nvCxnSpPr>
        <p:spPr>
          <a:xfrm>
            <a:off x="6190096" y="5081648"/>
            <a:ext cx="542398" cy="972671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37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18813A-28C5-D24A-91E2-316DAC4F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Node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7385BB-8B11-F640-8DBE-8BFF68FD51D4}"/>
              </a:ext>
            </a:extLst>
          </p:cNvPr>
          <p:cNvSpPr txBox="1"/>
          <p:nvPr/>
        </p:nvSpPr>
        <p:spPr>
          <a:xfrm>
            <a:off x="431432" y="1709115"/>
            <a:ext cx="286834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Data storage: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Array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highlight>
                  <a:srgbClr val="FFFF00"/>
                </a:highlight>
              </a:rPr>
              <a:t>List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73143AB-3DE8-1041-89FD-3CAD542558FF}"/>
              </a:ext>
            </a:extLst>
          </p:cNvPr>
          <p:cNvGrpSpPr/>
          <p:nvPr/>
        </p:nvGrpSpPr>
        <p:grpSpPr>
          <a:xfrm>
            <a:off x="1004047" y="4915801"/>
            <a:ext cx="2617694" cy="1493963"/>
            <a:chOff x="4114800" y="4628931"/>
            <a:chExt cx="2617694" cy="1493963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35C53B2-4827-0C45-A14A-24BA89EE9412}"/>
                </a:ext>
              </a:extLst>
            </p:cNvPr>
            <p:cNvSpPr/>
            <p:nvPr/>
          </p:nvSpPr>
          <p:spPr>
            <a:xfrm>
              <a:off x="4572001" y="4628931"/>
              <a:ext cx="1596315" cy="90543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2CDC12D-31D8-C942-BCBA-7049BE5C5B24}"/>
                </a:ext>
              </a:extLst>
            </p:cNvPr>
            <p:cNvSpPr/>
            <p:nvPr/>
          </p:nvSpPr>
          <p:spPr>
            <a:xfrm rot="16200000">
              <a:off x="4287520" y="4913410"/>
              <a:ext cx="905434" cy="33647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Left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D20DF91-1083-5F4F-8EDA-9D3CE67E8BC2}"/>
                </a:ext>
              </a:extLst>
            </p:cNvPr>
            <p:cNvSpPr/>
            <p:nvPr/>
          </p:nvSpPr>
          <p:spPr>
            <a:xfrm rot="16200000">
              <a:off x="5569141" y="4913410"/>
              <a:ext cx="905434" cy="33647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Right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C120DD4C-E457-264B-833C-A56BC7C07C57}"/>
                </a:ext>
              </a:extLst>
            </p:cNvPr>
            <p:cNvCxnSpPr>
              <a:cxnSpLocks/>
              <a:stCxn id="49" idx="0"/>
            </p:cNvCxnSpPr>
            <p:nvPr/>
          </p:nvCxnSpPr>
          <p:spPr>
            <a:xfrm flipH="1">
              <a:off x="4114800" y="5081648"/>
              <a:ext cx="457200" cy="1041246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CC7C8184-757E-044C-BF64-4B026A399524}"/>
                </a:ext>
              </a:extLst>
            </p:cNvPr>
            <p:cNvCxnSpPr>
              <a:cxnSpLocks/>
              <a:stCxn id="50" idx="2"/>
            </p:cNvCxnSpPr>
            <p:nvPr/>
          </p:nvCxnSpPr>
          <p:spPr>
            <a:xfrm>
              <a:off x="6190096" y="5081648"/>
              <a:ext cx="542398" cy="972671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1C9C978-151D-4B46-AA49-441181F8D593}"/>
              </a:ext>
            </a:extLst>
          </p:cNvPr>
          <p:cNvSpPr txBox="1"/>
          <p:nvPr/>
        </p:nvSpPr>
        <p:spPr>
          <a:xfrm>
            <a:off x="1629484" y="4508312"/>
            <a:ext cx="109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TreeNode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BF1506-DE14-E64D-BA5B-C809C8A3C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6235" y="1249537"/>
            <a:ext cx="4971907" cy="34434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09024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70E43D-ACDE-174B-8060-3E7543B1A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ADT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DE56A6-AC2A-1644-98B8-4307110BB2FB}"/>
              </a:ext>
            </a:extLst>
          </p:cNvPr>
          <p:cNvSpPr txBox="1"/>
          <p:nvPr/>
        </p:nvSpPr>
        <p:spPr>
          <a:xfrm>
            <a:off x="431432" y="1709115"/>
            <a:ext cx="286834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Data storage: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Array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highlight>
                  <a:srgbClr val="FFFF00"/>
                </a:highlight>
              </a:rPr>
              <a:t>List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F0F5B0-2376-C043-840F-4947E78E4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213" y="1363509"/>
            <a:ext cx="5366302" cy="374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59481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DDD690D-709D-5445-A2D2-61A0FEE89D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How many nodes in a tree?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Given a binary tree, how to traverse the node?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Destructor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46F529-9C92-EC44-AD4E-F50F2327C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Traversal</a:t>
            </a:r>
          </a:p>
        </p:txBody>
      </p:sp>
    </p:spTree>
    <p:extLst>
      <p:ext uri="{BB962C8B-B14F-4D97-AF65-F5344CB8AC3E}">
        <p14:creationId xmlns:p14="http://schemas.microsoft.com/office/powerpoint/2010/main" val="17920462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7AA1441-D45E-F344-93B5-F630C75FD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Traversal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15D7AF7-E554-E244-844C-5CCF12981AEB}"/>
              </a:ext>
            </a:extLst>
          </p:cNvPr>
          <p:cNvGrpSpPr/>
          <p:nvPr/>
        </p:nvGrpSpPr>
        <p:grpSpPr>
          <a:xfrm>
            <a:off x="4651894" y="3429000"/>
            <a:ext cx="4183971" cy="2020104"/>
            <a:chOff x="4651894" y="3429000"/>
            <a:chExt cx="4183971" cy="202010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177B9E8-B76D-5D41-9868-1C5AB2E12E8E}"/>
                </a:ext>
              </a:extLst>
            </p:cNvPr>
            <p:cNvSpPr/>
            <p:nvPr/>
          </p:nvSpPr>
          <p:spPr>
            <a:xfrm>
              <a:off x="6615612" y="342900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22BB68-EFEE-FD43-9763-8E0F0FB01B9D}"/>
                </a:ext>
              </a:extLst>
            </p:cNvPr>
            <p:cNvSpPr/>
            <p:nvPr/>
          </p:nvSpPr>
          <p:spPr>
            <a:xfrm>
              <a:off x="5611639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4C84F91-98B0-3B41-9045-B60499BB3EC1}"/>
                </a:ext>
              </a:extLst>
            </p:cNvPr>
            <p:cNvCxnSpPr>
              <a:cxnSpLocks/>
              <a:stCxn id="16" idx="1"/>
              <a:endCxn id="17" idx="0"/>
            </p:cNvCxnSpPr>
            <p:nvPr/>
          </p:nvCxnSpPr>
          <p:spPr>
            <a:xfrm flipH="1">
              <a:off x="5907474" y="3720353"/>
              <a:ext cx="70813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3E5462F-BB8D-2144-B4C4-8B651817F9C6}"/>
                </a:ext>
              </a:extLst>
            </p:cNvPr>
            <p:cNvSpPr/>
            <p:nvPr/>
          </p:nvSpPr>
          <p:spPr>
            <a:xfrm>
              <a:off x="8244195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B9CE50D-6F65-904D-823F-282F23C962E5}"/>
                </a:ext>
              </a:extLst>
            </p:cNvPr>
            <p:cNvCxnSpPr>
              <a:cxnSpLocks/>
              <a:stCxn id="16" idx="3"/>
              <a:endCxn id="19" idx="0"/>
            </p:cNvCxnSpPr>
            <p:nvPr/>
          </p:nvCxnSpPr>
          <p:spPr>
            <a:xfrm>
              <a:off x="7207282" y="3720353"/>
              <a:ext cx="133274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0D376F3-F969-4741-8C66-F43441E621DD}"/>
                </a:ext>
              </a:extLst>
            </p:cNvPr>
            <p:cNvSpPr/>
            <p:nvPr/>
          </p:nvSpPr>
          <p:spPr>
            <a:xfrm>
              <a:off x="7577821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A1B1214-FF93-B74E-B734-C485F4283C92}"/>
                </a:ext>
              </a:extLst>
            </p:cNvPr>
            <p:cNvCxnSpPr>
              <a:cxnSpLocks/>
              <a:stCxn id="19" idx="1"/>
              <a:endCxn id="21" idx="0"/>
            </p:cNvCxnSpPr>
            <p:nvPr/>
          </p:nvCxnSpPr>
          <p:spPr>
            <a:xfrm flipH="1">
              <a:off x="7873656" y="4444558"/>
              <a:ext cx="370539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BC09291-8CCE-7442-8A41-621D1502EB8B}"/>
                </a:ext>
              </a:extLst>
            </p:cNvPr>
            <p:cNvSpPr/>
            <p:nvPr/>
          </p:nvSpPr>
          <p:spPr>
            <a:xfrm>
              <a:off x="4651894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39CFA96-DE74-6944-915E-048E7407801D}"/>
                </a:ext>
              </a:extLst>
            </p:cNvPr>
            <p:cNvCxnSpPr>
              <a:cxnSpLocks/>
              <a:stCxn id="17" idx="1"/>
              <a:endCxn id="23" idx="0"/>
            </p:cNvCxnSpPr>
            <p:nvPr/>
          </p:nvCxnSpPr>
          <p:spPr>
            <a:xfrm flipH="1">
              <a:off x="4947729" y="4444558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ECB917-E0BA-5B46-93FB-E54A5C21840C}"/>
                </a:ext>
              </a:extLst>
            </p:cNvPr>
            <p:cNvSpPr/>
            <p:nvPr/>
          </p:nvSpPr>
          <p:spPr>
            <a:xfrm>
              <a:off x="6456998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D131735-02EF-B54A-8B34-986BAC8F08BE}"/>
                </a:ext>
              </a:extLst>
            </p:cNvPr>
            <p:cNvCxnSpPr>
              <a:cxnSpLocks/>
              <a:stCxn id="17" idx="3"/>
              <a:endCxn id="25" idx="0"/>
            </p:cNvCxnSpPr>
            <p:nvPr/>
          </p:nvCxnSpPr>
          <p:spPr>
            <a:xfrm>
              <a:off x="6203309" y="4444558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DF56804-0F97-0641-B933-177B99C7BD73}"/>
              </a:ext>
            </a:extLst>
          </p:cNvPr>
          <p:cNvGrpSpPr/>
          <p:nvPr/>
        </p:nvGrpSpPr>
        <p:grpSpPr>
          <a:xfrm>
            <a:off x="792381" y="4276636"/>
            <a:ext cx="2396774" cy="1295899"/>
            <a:chOff x="792381" y="4276636"/>
            <a:chExt cx="2396774" cy="129589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BAF16DD-4C11-8C4E-9B42-141B37A6B950}"/>
                </a:ext>
              </a:extLst>
            </p:cNvPr>
            <p:cNvSpPr/>
            <p:nvPr/>
          </p:nvSpPr>
          <p:spPr>
            <a:xfrm>
              <a:off x="1752126" y="42766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2AF9A89-6F67-444C-8B1F-4B887DF906D7}"/>
                </a:ext>
              </a:extLst>
            </p:cNvPr>
            <p:cNvSpPr/>
            <p:nvPr/>
          </p:nvSpPr>
          <p:spPr>
            <a:xfrm>
              <a:off x="792381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3A125A3-6D9D-504A-90E3-4579C40D6CCA}"/>
                </a:ext>
              </a:extLst>
            </p:cNvPr>
            <p:cNvCxnSpPr>
              <a:cxnSpLocks/>
              <a:stCxn id="27" idx="1"/>
              <a:endCxn id="28" idx="0"/>
            </p:cNvCxnSpPr>
            <p:nvPr/>
          </p:nvCxnSpPr>
          <p:spPr>
            <a:xfrm flipH="1">
              <a:off x="1088216" y="4567989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6D1042F-C137-8F4E-9013-15BFA50A738C}"/>
                </a:ext>
              </a:extLst>
            </p:cNvPr>
            <p:cNvSpPr/>
            <p:nvPr/>
          </p:nvSpPr>
          <p:spPr>
            <a:xfrm>
              <a:off x="2597485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3C2CB33-8588-CA4D-8445-8C8C1D8418A0}"/>
                </a:ext>
              </a:extLst>
            </p:cNvPr>
            <p:cNvCxnSpPr>
              <a:cxnSpLocks/>
              <a:stCxn id="27" idx="3"/>
              <a:endCxn id="30" idx="0"/>
            </p:cNvCxnSpPr>
            <p:nvPr/>
          </p:nvCxnSpPr>
          <p:spPr>
            <a:xfrm>
              <a:off x="2343796" y="4567989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06140F6-5D7F-214D-A6EE-61C7D7269EAA}"/>
              </a:ext>
            </a:extLst>
          </p:cNvPr>
          <p:cNvSpPr txBox="1"/>
          <p:nvPr/>
        </p:nvSpPr>
        <p:spPr>
          <a:xfrm>
            <a:off x="1164548" y="2765241"/>
            <a:ext cx="3886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Pre-order: root, left, right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9E351B-48A5-8641-85D1-F5C6624C80D2}"/>
              </a:ext>
            </a:extLst>
          </p:cNvPr>
          <p:cNvSpPr txBox="1"/>
          <p:nvPr/>
        </p:nvSpPr>
        <p:spPr>
          <a:xfrm>
            <a:off x="1351678" y="5963269"/>
            <a:ext cx="1075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1, 2, 7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9CBDB29-B1F1-F944-9BCA-BD314395F441}"/>
              </a:ext>
            </a:extLst>
          </p:cNvPr>
          <p:cNvSpPr txBox="1"/>
          <p:nvPr/>
        </p:nvSpPr>
        <p:spPr>
          <a:xfrm>
            <a:off x="4705596" y="5919161"/>
            <a:ext cx="2138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3, 1, 2, 7, 5, 8</a:t>
            </a:r>
          </a:p>
        </p:txBody>
      </p:sp>
    </p:spTree>
    <p:extLst>
      <p:ext uri="{BB962C8B-B14F-4D97-AF65-F5344CB8AC3E}">
        <p14:creationId xmlns:p14="http://schemas.microsoft.com/office/powerpoint/2010/main" val="1395932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it up!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A13170F-7419-2446-A8D9-5131D9548E46}"/>
              </a:ext>
            </a:extLst>
          </p:cNvPr>
          <p:cNvGrpSpPr/>
          <p:nvPr/>
        </p:nvGrpSpPr>
        <p:grpSpPr>
          <a:xfrm>
            <a:off x="4080214" y="1628373"/>
            <a:ext cx="4183971" cy="2020104"/>
            <a:chOff x="4651894" y="3429000"/>
            <a:chExt cx="4183971" cy="202010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9760F4-A26D-F342-A633-356F84BE2E11}"/>
                </a:ext>
              </a:extLst>
            </p:cNvPr>
            <p:cNvSpPr/>
            <p:nvPr/>
          </p:nvSpPr>
          <p:spPr>
            <a:xfrm>
              <a:off x="6615612" y="342900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D7A683-9E0C-BB4A-A903-22F92B5F2363}"/>
                </a:ext>
              </a:extLst>
            </p:cNvPr>
            <p:cNvSpPr/>
            <p:nvPr/>
          </p:nvSpPr>
          <p:spPr>
            <a:xfrm>
              <a:off x="5611639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AFC72B5-5656-3C42-84AD-5DF7707EF6DC}"/>
                </a:ext>
              </a:extLst>
            </p:cNvPr>
            <p:cNvCxnSpPr>
              <a:cxnSpLocks/>
              <a:stCxn id="5" idx="1"/>
              <a:endCxn id="6" idx="0"/>
            </p:cNvCxnSpPr>
            <p:nvPr/>
          </p:nvCxnSpPr>
          <p:spPr>
            <a:xfrm flipH="1">
              <a:off x="5907474" y="3720353"/>
              <a:ext cx="70813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861C3B5-B97C-994D-AFB7-B9D7F924B9AA}"/>
                </a:ext>
              </a:extLst>
            </p:cNvPr>
            <p:cNvSpPr/>
            <p:nvPr/>
          </p:nvSpPr>
          <p:spPr>
            <a:xfrm>
              <a:off x="8244195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7F217CE-C5DE-0640-8CB6-3CDBADD6D22D}"/>
                </a:ext>
              </a:extLst>
            </p:cNvPr>
            <p:cNvCxnSpPr>
              <a:cxnSpLocks/>
              <a:stCxn id="5" idx="3"/>
              <a:endCxn id="8" idx="0"/>
            </p:cNvCxnSpPr>
            <p:nvPr/>
          </p:nvCxnSpPr>
          <p:spPr>
            <a:xfrm>
              <a:off x="7207282" y="3720353"/>
              <a:ext cx="133274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B526D27-9545-0B49-8032-7C463DEAD263}"/>
                </a:ext>
              </a:extLst>
            </p:cNvPr>
            <p:cNvSpPr/>
            <p:nvPr/>
          </p:nvSpPr>
          <p:spPr>
            <a:xfrm>
              <a:off x="7577821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9E953B7-EB24-B042-ACA2-3857BC467B13}"/>
                </a:ext>
              </a:extLst>
            </p:cNvPr>
            <p:cNvCxnSpPr>
              <a:cxnSpLocks/>
              <a:stCxn id="8" idx="1"/>
              <a:endCxn id="10" idx="0"/>
            </p:cNvCxnSpPr>
            <p:nvPr/>
          </p:nvCxnSpPr>
          <p:spPr>
            <a:xfrm flipH="1">
              <a:off x="7873656" y="4444558"/>
              <a:ext cx="370539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B82B593-4010-AD44-B3CD-1C5FE8F71D7D}"/>
                </a:ext>
              </a:extLst>
            </p:cNvPr>
            <p:cNvSpPr/>
            <p:nvPr/>
          </p:nvSpPr>
          <p:spPr>
            <a:xfrm>
              <a:off x="4651894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4A94245-5569-724B-B5DC-09292B1444D1}"/>
                </a:ext>
              </a:extLst>
            </p:cNvPr>
            <p:cNvCxnSpPr>
              <a:cxnSpLocks/>
              <a:stCxn id="6" idx="1"/>
              <a:endCxn id="12" idx="0"/>
            </p:cNvCxnSpPr>
            <p:nvPr/>
          </p:nvCxnSpPr>
          <p:spPr>
            <a:xfrm flipH="1">
              <a:off x="4947729" y="4444558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83FC8A-AB6E-D84F-BAFB-F84EDCCBF0E0}"/>
                </a:ext>
              </a:extLst>
            </p:cNvPr>
            <p:cNvSpPr/>
            <p:nvPr/>
          </p:nvSpPr>
          <p:spPr>
            <a:xfrm>
              <a:off x="6456998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418760B-1800-0B47-BED6-0B0CE1F20B10}"/>
                </a:ext>
              </a:extLst>
            </p:cNvPr>
            <p:cNvCxnSpPr>
              <a:cxnSpLocks/>
              <a:stCxn id="6" idx="3"/>
              <a:endCxn id="14" idx="0"/>
            </p:cNvCxnSpPr>
            <p:nvPr/>
          </p:nvCxnSpPr>
          <p:spPr>
            <a:xfrm>
              <a:off x="6203309" y="4444558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281987" y="371511"/>
            <a:ext cx="46333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</a:rPr>
              <a:t>preorder</a:t>
            </a:r>
            <a:r>
              <a:rPr lang="en-US" sz="3200" b="1" dirty="0">
                <a:solidFill>
                  <a:srgbClr val="00B050"/>
                </a:solidFill>
              </a:rPr>
              <a:t>: Root, Left, Right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7ED32D2-5140-564D-BE57-A834FC8C7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25" y="4310335"/>
            <a:ext cx="8102600" cy="2222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001355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5409" y="1603877"/>
            <a:ext cx="8196210" cy="40154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What’s the pre-order traversal of this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367371" y="23030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2898836" y="312031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194671" y="2594442"/>
            <a:ext cx="1172700" cy="525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523881" y="303242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959041" y="2594442"/>
            <a:ext cx="860675" cy="437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6366617" y="37248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6115551" y="3323774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2011331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695063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2942449" y="525412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447679" y="528613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307166" y="3411672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490506" y="3411672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286733" y="4384489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238284" y="4384489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9E389D6-5539-EF42-AABD-F1D85698F2E7}"/>
              </a:ext>
            </a:extLst>
          </p:cNvPr>
          <p:cNvSpPr/>
          <p:nvPr/>
        </p:nvSpPr>
        <p:spPr>
          <a:xfrm>
            <a:off x="4684487" y="378743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8F69986-EDDD-7448-959C-85973CCFD868}"/>
              </a:ext>
            </a:extLst>
          </p:cNvPr>
          <p:cNvCxnSpPr>
            <a:cxnSpLocks/>
            <a:stCxn id="28" idx="1"/>
            <a:endCxn id="23" idx="0"/>
          </p:cNvCxnSpPr>
          <p:nvPr/>
        </p:nvCxnSpPr>
        <p:spPr>
          <a:xfrm flipH="1">
            <a:off x="4980322" y="3323774"/>
            <a:ext cx="543559" cy="4636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4E55AEF-012C-A843-B55D-99EB9375F0B4}"/>
              </a:ext>
            </a:extLst>
          </p:cNvPr>
          <p:cNvSpPr txBox="1"/>
          <p:nvPr/>
        </p:nvSpPr>
        <p:spPr>
          <a:xfrm>
            <a:off x="360392" y="6218463"/>
            <a:ext cx="33369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2628902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F6B10-B0A4-164B-8D02-5742B9158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221" y="166969"/>
            <a:ext cx="7886700" cy="994172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958C44-CA81-1047-BF80-92E2283DA45D}"/>
              </a:ext>
            </a:extLst>
          </p:cNvPr>
          <p:cNvSpPr/>
          <p:nvPr/>
        </p:nvSpPr>
        <p:spPr>
          <a:xfrm>
            <a:off x="3765177" y="1927412"/>
            <a:ext cx="1371600" cy="1165412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50000"/>
                  </a:schemeClr>
                </a:solidFill>
              </a:rPr>
              <a:t>Stack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CDF6982-CB3F-D340-9581-10CEB0FE62AF}"/>
              </a:ext>
            </a:extLst>
          </p:cNvPr>
          <p:cNvSpPr/>
          <p:nvPr/>
        </p:nvSpPr>
        <p:spPr>
          <a:xfrm>
            <a:off x="2393577" y="4177553"/>
            <a:ext cx="1371600" cy="1165412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50000"/>
                  </a:schemeClr>
                </a:solidFill>
              </a:rPr>
              <a:t>Array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5D2E606-FB77-114D-A5BE-D0BF5883F8AC}"/>
              </a:ext>
            </a:extLst>
          </p:cNvPr>
          <p:cNvSpPr/>
          <p:nvPr/>
        </p:nvSpPr>
        <p:spPr>
          <a:xfrm>
            <a:off x="5136777" y="4177553"/>
            <a:ext cx="2357718" cy="1165412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50000"/>
                  </a:schemeClr>
                </a:solidFill>
              </a:rPr>
              <a:t>LinkedList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B27BFEF-1BCF-5646-B7C1-E4BADDF156A0}"/>
              </a:ext>
            </a:extLst>
          </p:cNvPr>
          <p:cNvGrpSpPr/>
          <p:nvPr/>
        </p:nvGrpSpPr>
        <p:grpSpPr>
          <a:xfrm>
            <a:off x="3079377" y="3092824"/>
            <a:ext cx="3236259" cy="1084729"/>
            <a:chOff x="3079377" y="3092824"/>
            <a:chExt cx="3236259" cy="1084729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97B17FC1-05F4-EB44-88B1-BFBB53316DFF}"/>
                </a:ext>
              </a:extLst>
            </p:cNvPr>
            <p:cNvCxnSpPr>
              <a:cxnSpLocks/>
              <a:stCxn id="40" idx="0"/>
              <a:endCxn id="3" idx="2"/>
            </p:cNvCxnSpPr>
            <p:nvPr/>
          </p:nvCxnSpPr>
          <p:spPr>
            <a:xfrm flipH="1" flipV="1">
              <a:off x="4450977" y="3092824"/>
              <a:ext cx="1864659" cy="1084729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CA5FDE3-D813-BB4E-9EBA-47281489E4DC}"/>
                </a:ext>
              </a:extLst>
            </p:cNvPr>
            <p:cNvCxnSpPr>
              <a:cxnSpLocks/>
              <a:stCxn id="39" idx="0"/>
              <a:endCxn id="3" idx="2"/>
            </p:cNvCxnSpPr>
            <p:nvPr/>
          </p:nvCxnSpPr>
          <p:spPr>
            <a:xfrm flipV="1">
              <a:off x="3079377" y="3092824"/>
              <a:ext cx="1371600" cy="1084729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69B0CA3-4B19-2D40-AF68-C8AD4B2D25F7}"/>
              </a:ext>
            </a:extLst>
          </p:cNvPr>
          <p:cNvCxnSpPr>
            <a:cxnSpLocks/>
            <a:endCxn id="39" idx="3"/>
          </p:cNvCxnSpPr>
          <p:nvPr/>
        </p:nvCxnSpPr>
        <p:spPr>
          <a:xfrm flipH="1">
            <a:off x="3765177" y="4760259"/>
            <a:ext cx="1371600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082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7AA1441-D45E-F344-93B5-F630C75FD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Traversal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15D7AF7-E554-E244-844C-5CCF12981AEB}"/>
              </a:ext>
            </a:extLst>
          </p:cNvPr>
          <p:cNvGrpSpPr/>
          <p:nvPr/>
        </p:nvGrpSpPr>
        <p:grpSpPr>
          <a:xfrm>
            <a:off x="4651894" y="3429000"/>
            <a:ext cx="4183971" cy="2020104"/>
            <a:chOff x="4651894" y="3429000"/>
            <a:chExt cx="4183971" cy="202010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177B9E8-B76D-5D41-9868-1C5AB2E12E8E}"/>
                </a:ext>
              </a:extLst>
            </p:cNvPr>
            <p:cNvSpPr/>
            <p:nvPr/>
          </p:nvSpPr>
          <p:spPr>
            <a:xfrm>
              <a:off x="6615612" y="342900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22BB68-EFEE-FD43-9763-8E0F0FB01B9D}"/>
                </a:ext>
              </a:extLst>
            </p:cNvPr>
            <p:cNvSpPr/>
            <p:nvPr/>
          </p:nvSpPr>
          <p:spPr>
            <a:xfrm>
              <a:off x="5611639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4C84F91-98B0-3B41-9045-B60499BB3EC1}"/>
                </a:ext>
              </a:extLst>
            </p:cNvPr>
            <p:cNvCxnSpPr>
              <a:cxnSpLocks/>
              <a:stCxn id="16" idx="1"/>
              <a:endCxn id="17" idx="0"/>
            </p:cNvCxnSpPr>
            <p:nvPr/>
          </p:nvCxnSpPr>
          <p:spPr>
            <a:xfrm flipH="1">
              <a:off x="5907474" y="3720353"/>
              <a:ext cx="70813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3E5462F-BB8D-2144-B4C4-8B651817F9C6}"/>
                </a:ext>
              </a:extLst>
            </p:cNvPr>
            <p:cNvSpPr/>
            <p:nvPr/>
          </p:nvSpPr>
          <p:spPr>
            <a:xfrm>
              <a:off x="8244195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B9CE50D-6F65-904D-823F-282F23C962E5}"/>
                </a:ext>
              </a:extLst>
            </p:cNvPr>
            <p:cNvCxnSpPr>
              <a:cxnSpLocks/>
              <a:stCxn id="16" idx="3"/>
              <a:endCxn id="19" idx="0"/>
            </p:cNvCxnSpPr>
            <p:nvPr/>
          </p:nvCxnSpPr>
          <p:spPr>
            <a:xfrm>
              <a:off x="7207282" y="3720353"/>
              <a:ext cx="133274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0D376F3-F969-4741-8C66-F43441E621DD}"/>
                </a:ext>
              </a:extLst>
            </p:cNvPr>
            <p:cNvSpPr/>
            <p:nvPr/>
          </p:nvSpPr>
          <p:spPr>
            <a:xfrm>
              <a:off x="7577821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A1B1214-FF93-B74E-B734-C485F4283C92}"/>
                </a:ext>
              </a:extLst>
            </p:cNvPr>
            <p:cNvCxnSpPr>
              <a:cxnSpLocks/>
              <a:stCxn id="19" idx="1"/>
              <a:endCxn id="21" idx="0"/>
            </p:cNvCxnSpPr>
            <p:nvPr/>
          </p:nvCxnSpPr>
          <p:spPr>
            <a:xfrm flipH="1">
              <a:off x="7873656" y="4444558"/>
              <a:ext cx="370539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BC09291-8CCE-7442-8A41-621D1502EB8B}"/>
                </a:ext>
              </a:extLst>
            </p:cNvPr>
            <p:cNvSpPr/>
            <p:nvPr/>
          </p:nvSpPr>
          <p:spPr>
            <a:xfrm>
              <a:off x="4651894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39CFA96-DE74-6944-915E-048E7407801D}"/>
                </a:ext>
              </a:extLst>
            </p:cNvPr>
            <p:cNvCxnSpPr>
              <a:cxnSpLocks/>
              <a:stCxn id="17" idx="1"/>
              <a:endCxn id="23" idx="0"/>
            </p:cNvCxnSpPr>
            <p:nvPr/>
          </p:nvCxnSpPr>
          <p:spPr>
            <a:xfrm flipH="1">
              <a:off x="4947729" y="4444558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ECB917-E0BA-5B46-93FB-E54A5C21840C}"/>
                </a:ext>
              </a:extLst>
            </p:cNvPr>
            <p:cNvSpPr/>
            <p:nvPr/>
          </p:nvSpPr>
          <p:spPr>
            <a:xfrm>
              <a:off x="6456998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D131735-02EF-B54A-8B34-986BAC8F08BE}"/>
                </a:ext>
              </a:extLst>
            </p:cNvPr>
            <p:cNvCxnSpPr>
              <a:cxnSpLocks/>
              <a:stCxn id="17" idx="3"/>
              <a:endCxn id="25" idx="0"/>
            </p:cNvCxnSpPr>
            <p:nvPr/>
          </p:nvCxnSpPr>
          <p:spPr>
            <a:xfrm>
              <a:off x="6203309" y="4444558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DF56804-0F97-0641-B933-177B99C7BD73}"/>
              </a:ext>
            </a:extLst>
          </p:cNvPr>
          <p:cNvGrpSpPr/>
          <p:nvPr/>
        </p:nvGrpSpPr>
        <p:grpSpPr>
          <a:xfrm>
            <a:off x="792381" y="4276636"/>
            <a:ext cx="2396774" cy="1295899"/>
            <a:chOff x="792381" y="4276636"/>
            <a:chExt cx="2396774" cy="129589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BAF16DD-4C11-8C4E-9B42-141B37A6B950}"/>
                </a:ext>
              </a:extLst>
            </p:cNvPr>
            <p:cNvSpPr/>
            <p:nvPr/>
          </p:nvSpPr>
          <p:spPr>
            <a:xfrm>
              <a:off x="1752126" y="42766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2AF9A89-6F67-444C-8B1F-4B887DF906D7}"/>
                </a:ext>
              </a:extLst>
            </p:cNvPr>
            <p:cNvSpPr/>
            <p:nvPr/>
          </p:nvSpPr>
          <p:spPr>
            <a:xfrm>
              <a:off x="792381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3A125A3-6D9D-504A-90E3-4579C40D6CCA}"/>
                </a:ext>
              </a:extLst>
            </p:cNvPr>
            <p:cNvCxnSpPr>
              <a:cxnSpLocks/>
              <a:stCxn id="27" idx="1"/>
              <a:endCxn id="28" idx="0"/>
            </p:cNvCxnSpPr>
            <p:nvPr/>
          </p:nvCxnSpPr>
          <p:spPr>
            <a:xfrm flipH="1">
              <a:off x="1088216" y="4567989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6D1042F-C137-8F4E-9013-15BFA50A738C}"/>
                </a:ext>
              </a:extLst>
            </p:cNvPr>
            <p:cNvSpPr/>
            <p:nvPr/>
          </p:nvSpPr>
          <p:spPr>
            <a:xfrm>
              <a:off x="2597485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3C2CB33-8588-CA4D-8445-8C8C1D8418A0}"/>
                </a:ext>
              </a:extLst>
            </p:cNvPr>
            <p:cNvCxnSpPr>
              <a:cxnSpLocks/>
              <a:stCxn id="27" idx="3"/>
              <a:endCxn id="30" idx="0"/>
            </p:cNvCxnSpPr>
            <p:nvPr/>
          </p:nvCxnSpPr>
          <p:spPr>
            <a:xfrm>
              <a:off x="2343796" y="4567989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06140F6-5D7F-214D-A6EE-61C7D7269EAA}"/>
              </a:ext>
            </a:extLst>
          </p:cNvPr>
          <p:cNvSpPr txBox="1"/>
          <p:nvPr/>
        </p:nvSpPr>
        <p:spPr>
          <a:xfrm>
            <a:off x="1164548" y="2765241"/>
            <a:ext cx="3681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In-order: left, root, right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9E351B-48A5-8641-85D1-F5C6624C80D2}"/>
              </a:ext>
            </a:extLst>
          </p:cNvPr>
          <p:cNvSpPr txBox="1"/>
          <p:nvPr/>
        </p:nvSpPr>
        <p:spPr>
          <a:xfrm>
            <a:off x="1351678" y="5963269"/>
            <a:ext cx="1075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2, 1, 7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9CBDB29-B1F1-F944-9BCA-BD314395F441}"/>
              </a:ext>
            </a:extLst>
          </p:cNvPr>
          <p:cNvSpPr txBox="1"/>
          <p:nvPr/>
        </p:nvSpPr>
        <p:spPr>
          <a:xfrm>
            <a:off x="4705596" y="5919161"/>
            <a:ext cx="2138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2, 1, 7, 3, 8, 5</a:t>
            </a:r>
          </a:p>
        </p:txBody>
      </p:sp>
    </p:spTree>
    <p:extLst>
      <p:ext uri="{BB962C8B-B14F-4D97-AF65-F5344CB8AC3E}">
        <p14:creationId xmlns:p14="http://schemas.microsoft.com/office/powerpoint/2010/main" val="3440483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5409" y="1603877"/>
            <a:ext cx="8196210" cy="40154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What’s the </a:t>
            </a:r>
            <a:r>
              <a:rPr lang="en-US" dirty="0" err="1"/>
              <a:t>inorder</a:t>
            </a:r>
            <a:r>
              <a:rPr lang="en-US" dirty="0"/>
              <a:t> traversal of this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367371" y="23030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2898836" y="312031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194671" y="2594442"/>
            <a:ext cx="1172700" cy="525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523881" y="303242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959041" y="2594442"/>
            <a:ext cx="860675" cy="437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6366617" y="37248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6115551" y="3323774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2011331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695063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2942449" y="525412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447679" y="528613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307166" y="3411672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490506" y="3411672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286733" y="4384489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238284" y="4384489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9E389D6-5539-EF42-AABD-F1D85698F2E7}"/>
              </a:ext>
            </a:extLst>
          </p:cNvPr>
          <p:cNvSpPr/>
          <p:nvPr/>
        </p:nvSpPr>
        <p:spPr>
          <a:xfrm>
            <a:off x="4684487" y="378743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8F69986-EDDD-7448-959C-85973CCFD868}"/>
              </a:ext>
            </a:extLst>
          </p:cNvPr>
          <p:cNvCxnSpPr>
            <a:cxnSpLocks/>
            <a:stCxn id="28" idx="1"/>
            <a:endCxn id="23" idx="0"/>
          </p:cNvCxnSpPr>
          <p:nvPr/>
        </p:nvCxnSpPr>
        <p:spPr>
          <a:xfrm flipH="1">
            <a:off x="4980322" y="3323774"/>
            <a:ext cx="543559" cy="4636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367AAAB-3A57-4542-91C5-7A6148A30343}"/>
              </a:ext>
            </a:extLst>
          </p:cNvPr>
          <p:cNvSpPr txBox="1"/>
          <p:nvPr/>
        </p:nvSpPr>
        <p:spPr>
          <a:xfrm>
            <a:off x="1174376" y="6149788"/>
            <a:ext cx="40623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In: 1, 3, 4, 7, 6, 8, 2, 10, 14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5010B96-556E-6A4E-8C7E-0C10FF14A936}"/>
              </a:ext>
            </a:extLst>
          </p:cNvPr>
          <p:cNvSpPr txBox="1"/>
          <p:nvPr/>
        </p:nvSpPr>
        <p:spPr>
          <a:xfrm>
            <a:off x="1177872" y="6149788"/>
            <a:ext cx="40623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In: 1, 3, 4, </a:t>
            </a:r>
            <a:r>
              <a:rPr lang="en-US" sz="2800" b="1" dirty="0">
                <a:solidFill>
                  <a:srgbClr val="FF0000"/>
                </a:solidFill>
              </a:rPr>
              <a:t>6</a:t>
            </a:r>
            <a:r>
              <a:rPr lang="en-US" sz="2800" b="1" dirty="0"/>
              <a:t>, </a:t>
            </a:r>
            <a:r>
              <a:rPr lang="en-US" sz="2800" b="1" dirty="0">
                <a:solidFill>
                  <a:srgbClr val="FF0000"/>
                </a:solidFill>
              </a:rPr>
              <a:t>7</a:t>
            </a:r>
            <a:r>
              <a:rPr lang="en-US" sz="2800" b="1" dirty="0"/>
              <a:t>, 8, 2, 10, 14</a:t>
            </a:r>
          </a:p>
        </p:txBody>
      </p:sp>
    </p:spTree>
    <p:extLst>
      <p:ext uri="{BB962C8B-B14F-4D97-AF65-F5344CB8AC3E}">
        <p14:creationId xmlns:p14="http://schemas.microsoft.com/office/powerpoint/2010/main" val="362793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3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7AA1441-D45E-F344-93B5-F630C75FD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Traversal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15D7AF7-E554-E244-844C-5CCF12981AEB}"/>
              </a:ext>
            </a:extLst>
          </p:cNvPr>
          <p:cNvGrpSpPr/>
          <p:nvPr/>
        </p:nvGrpSpPr>
        <p:grpSpPr>
          <a:xfrm>
            <a:off x="4651894" y="3429000"/>
            <a:ext cx="4183971" cy="2020104"/>
            <a:chOff x="4651894" y="3429000"/>
            <a:chExt cx="4183971" cy="202010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177B9E8-B76D-5D41-9868-1C5AB2E12E8E}"/>
                </a:ext>
              </a:extLst>
            </p:cNvPr>
            <p:cNvSpPr/>
            <p:nvPr/>
          </p:nvSpPr>
          <p:spPr>
            <a:xfrm>
              <a:off x="6615612" y="342900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22BB68-EFEE-FD43-9763-8E0F0FB01B9D}"/>
                </a:ext>
              </a:extLst>
            </p:cNvPr>
            <p:cNvSpPr/>
            <p:nvPr/>
          </p:nvSpPr>
          <p:spPr>
            <a:xfrm>
              <a:off x="5611639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4C84F91-98B0-3B41-9045-B60499BB3EC1}"/>
                </a:ext>
              </a:extLst>
            </p:cNvPr>
            <p:cNvCxnSpPr>
              <a:cxnSpLocks/>
              <a:stCxn id="16" idx="1"/>
              <a:endCxn id="17" idx="0"/>
            </p:cNvCxnSpPr>
            <p:nvPr/>
          </p:nvCxnSpPr>
          <p:spPr>
            <a:xfrm flipH="1">
              <a:off x="5907474" y="3720353"/>
              <a:ext cx="70813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3E5462F-BB8D-2144-B4C4-8B651817F9C6}"/>
                </a:ext>
              </a:extLst>
            </p:cNvPr>
            <p:cNvSpPr/>
            <p:nvPr/>
          </p:nvSpPr>
          <p:spPr>
            <a:xfrm>
              <a:off x="8244195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B9CE50D-6F65-904D-823F-282F23C962E5}"/>
                </a:ext>
              </a:extLst>
            </p:cNvPr>
            <p:cNvCxnSpPr>
              <a:cxnSpLocks/>
              <a:stCxn id="16" idx="3"/>
              <a:endCxn id="19" idx="0"/>
            </p:cNvCxnSpPr>
            <p:nvPr/>
          </p:nvCxnSpPr>
          <p:spPr>
            <a:xfrm>
              <a:off x="7207282" y="3720353"/>
              <a:ext cx="133274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0D376F3-F969-4741-8C66-F43441E621DD}"/>
                </a:ext>
              </a:extLst>
            </p:cNvPr>
            <p:cNvSpPr/>
            <p:nvPr/>
          </p:nvSpPr>
          <p:spPr>
            <a:xfrm>
              <a:off x="7577821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A1B1214-FF93-B74E-B734-C485F4283C92}"/>
                </a:ext>
              </a:extLst>
            </p:cNvPr>
            <p:cNvCxnSpPr>
              <a:cxnSpLocks/>
              <a:stCxn id="19" idx="1"/>
              <a:endCxn id="21" idx="0"/>
            </p:cNvCxnSpPr>
            <p:nvPr/>
          </p:nvCxnSpPr>
          <p:spPr>
            <a:xfrm flipH="1">
              <a:off x="7873656" y="4444558"/>
              <a:ext cx="370539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BC09291-8CCE-7442-8A41-621D1502EB8B}"/>
                </a:ext>
              </a:extLst>
            </p:cNvPr>
            <p:cNvSpPr/>
            <p:nvPr/>
          </p:nvSpPr>
          <p:spPr>
            <a:xfrm>
              <a:off x="4651894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39CFA96-DE74-6944-915E-048E7407801D}"/>
                </a:ext>
              </a:extLst>
            </p:cNvPr>
            <p:cNvCxnSpPr>
              <a:cxnSpLocks/>
              <a:stCxn id="17" idx="1"/>
              <a:endCxn id="23" idx="0"/>
            </p:cNvCxnSpPr>
            <p:nvPr/>
          </p:nvCxnSpPr>
          <p:spPr>
            <a:xfrm flipH="1">
              <a:off x="4947729" y="4444558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ECB917-E0BA-5B46-93FB-E54A5C21840C}"/>
                </a:ext>
              </a:extLst>
            </p:cNvPr>
            <p:cNvSpPr/>
            <p:nvPr/>
          </p:nvSpPr>
          <p:spPr>
            <a:xfrm>
              <a:off x="6456998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D131735-02EF-B54A-8B34-986BAC8F08BE}"/>
                </a:ext>
              </a:extLst>
            </p:cNvPr>
            <p:cNvCxnSpPr>
              <a:cxnSpLocks/>
              <a:stCxn id="17" idx="3"/>
              <a:endCxn id="25" idx="0"/>
            </p:cNvCxnSpPr>
            <p:nvPr/>
          </p:nvCxnSpPr>
          <p:spPr>
            <a:xfrm>
              <a:off x="6203309" y="4444558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DF56804-0F97-0641-B933-177B99C7BD73}"/>
              </a:ext>
            </a:extLst>
          </p:cNvPr>
          <p:cNvGrpSpPr/>
          <p:nvPr/>
        </p:nvGrpSpPr>
        <p:grpSpPr>
          <a:xfrm>
            <a:off x="792381" y="4276636"/>
            <a:ext cx="2396774" cy="1295899"/>
            <a:chOff x="792381" y="4276636"/>
            <a:chExt cx="2396774" cy="129589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BAF16DD-4C11-8C4E-9B42-141B37A6B950}"/>
                </a:ext>
              </a:extLst>
            </p:cNvPr>
            <p:cNvSpPr/>
            <p:nvPr/>
          </p:nvSpPr>
          <p:spPr>
            <a:xfrm>
              <a:off x="1752126" y="42766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2AF9A89-6F67-444C-8B1F-4B887DF906D7}"/>
                </a:ext>
              </a:extLst>
            </p:cNvPr>
            <p:cNvSpPr/>
            <p:nvPr/>
          </p:nvSpPr>
          <p:spPr>
            <a:xfrm>
              <a:off x="792381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3A125A3-6D9D-504A-90E3-4579C40D6CCA}"/>
                </a:ext>
              </a:extLst>
            </p:cNvPr>
            <p:cNvCxnSpPr>
              <a:cxnSpLocks/>
              <a:stCxn id="27" idx="1"/>
              <a:endCxn id="28" idx="0"/>
            </p:cNvCxnSpPr>
            <p:nvPr/>
          </p:nvCxnSpPr>
          <p:spPr>
            <a:xfrm flipH="1">
              <a:off x="1088216" y="4567989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6D1042F-C137-8F4E-9013-15BFA50A738C}"/>
                </a:ext>
              </a:extLst>
            </p:cNvPr>
            <p:cNvSpPr/>
            <p:nvPr/>
          </p:nvSpPr>
          <p:spPr>
            <a:xfrm>
              <a:off x="2597485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3C2CB33-8588-CA4D-8445-8C8C1D8418A0}"/>
                </a:ext>
              </a:extLst>
            </p:cNvPr>
            <p:cNvCxnSpPr>
              <a:cxnSpLocks/>
              <a:stCxn id="27" idx="3"/>
              <a:endCxn id="30" idx="0"/>
            </p:cNvCxnSpPr>
            <p:nvPr/>
          </p:nvCxnSpPr>
          <p:spPr>
            <a:xfrm>
              <a:off x="2343796" y="4567989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06140F6-5D7F-214D-A6EE-61C7D7269EAA}"/>
              </a:ext>
            </a:extLst>
          </p:cNvPr>
          <p:cNvSpPr txBox="1"/>
          <p:nvPr/>
        </p:nvSpPr>
        <p:spPr>
          <a:xfrm>
            <a:off x="1164548" y="2765241"/>
            <a:ext cx="4016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Post-order: left, right, root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9E351B-48A5-8641-85D1-F5C6624C80D2}"/>
              </a:ext>
            </a:extLst>
          </p:cNvPr>
          <p:cNvSpPr txBox="1"/>
          <p:nvPr/>
        </p:nvSpPr>
        <p:spPr>
          <a:xfrm>
            <a:off x="1351678" y="5963269"/>
            <a:ext cx="1075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2, 7, 1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9CBDB29-B1F1-F944-9BCA-BD314395F441}"/>
              </a:ext>
            </a:extLst>
          </p:cNvPr>
          <p:cNvSpPr txBox="1"/>
          <p:nvPr/>
        </p:nvSpPr>
        <p:spPr>
          <a:xfrm>
            <a:off x="4705596" y="5919161"/>
            <a:ext cx="2138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2, 7, 1, 8, 5, 3</a:t>
            </a:r>
          </a:p>
        </p:txBody>
      </p:sp>
    </p:spTree>
    <p:extLst>
      <p:ext uri="{BB962C8B-B14F-4D97-AF65-F5344CB8AC3E}">
        <p14:creationId xmlns:p14="http://schemas.microsoft.com/office/powerpoint/2010/main" val="344316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5409" y="1603877"/>
            <a:ext cx="8196210" cy="40154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What’s the </a:t>
            </a:r>
            <a:r>
              <a:rPr lang="en-US" dirty="0" err="1"/>
              <a:t>postorder</a:t>
            </a:r>
            <a:r>
              <a:rPr lang="en-US" dirty="0"/>
              <a:t> traversal of this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367371" y="23030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2898836" y="312031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194671" y="2594442"/>
            <a:ext cx="1172700" cy="525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523881" y="303242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959041" y="2594442"/>
            <a:ext cx="860675" cy="437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6366617" y="37248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6115551" y="3323774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2011331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695063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2942449" y="525412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447679" y="528613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307166" y="3411672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490506" y="3411672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286733" y="4384489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238284" y="4384489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9E389D6-5539-EF42-AABD-F1D85698F2E7}"/>
              </a:ext>
            </a:extLst>
          </p:cNvPr>
          <p:cNvSpPr/>
          <p:nvPr/>
        </p:nvSpPr>
        <p:spPr>
          <a:xfrm>
            <a:off x="4684487" y="378743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8F69986-EDDD-7448-959C-85973CCFD868}"/>
              </a:ext>
            </a:extLst>
          </p:cNvPr>
          <p:cNvCxnSpPr>
            <a:cxnSpLocks/>
            <a:stCxn id="28" idx="1"/>
            <a:endCxn id="23" idx="0"/>
          </p:cNvCxnSpPr>
          <p:nvPr/>
        </p:nvCxnSpPr>
        <p:spPr>
          <a:xfrm flipH="1">
            <a:off x="4980322" y="3323774"/>
            <a:ext cx="543559" cy="4636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4635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8BB5F55-01E1-AD46-ABD6-B3472D2C3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Library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9E384A-8DA1-344E-8CA6-760A45F9B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2650" y="1468512"/>
            <a:ext cx="1949450" cy="21521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ADF0AE-78DB-4F4B-B44F-6E312F68A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085" y="3943350"/>
            <a:ext cx="3994354" cy="205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6750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91DA00-84AD-0742-A43D-DC54378E80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6"/>
            <a:ext cx="8196210" cy="558800"/>
          </a:xfrm>
        </p:spPr>
        <p:txBody>
          <a:bodyPr/>
          <a:lstStyle/>
          <a:p>
            <a:r>
              <a:rPr lang="en-US" dirty="0"/>
              <a:t>Previously…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728C59-BAE1-8A4F-9FB8-AE62A8425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Library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05F232-8EA7-1F48-AEAE-DBB0E9778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2" y="2424194"/>
            <a:ext cx="7991475" cy="39289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776F0A-089D-CB44-A9D5-676DB19E8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534" y="3333749"/>
            <a:ext cx="7619616" cy="335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28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91DA00-84AD-0742-A43D-DC54378E80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6"/>
            <a:ext cx="8196210" cy="558800"/>
          </a:xfrm>
        </p:spPr>
        <p:txBody>
          <a:bodyPr/>
          <a:lstStyle/>
          <a:p>
            <a:r>
              <a:rPr lang="en-US" dirty="0"/>
              <a:t>Introducing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728C59-BAE1-8A4F-9FB8-AE62A8425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Library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0DCFB0-5F76-7E49-AE94-6D531630A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225" y="2640168"/>
            <a:ext cx="2634762" cy="1181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DFC454-9E2A-C54C-8105-31E419CDB3BB}"/>
              </a:ext>
            </a:extLst>
          </p:cNvPr>
          <p:cNvSpPr txBox="1"/>
          <p:nvPr/>
        </p:nvSpPr>
        <p:spPr>
          <a:xfrm>
            <a:off x="914400" y="4331642"/>
            <a:ext cx="7073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JUnit is a simple framework to write repeatable tests.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47EED4-C560-BF45-B965-F89F1F2E9F02}"/>
              </a:ext>
            </a:extLst>
          </p:cNvPr>
          <p:cNvSpPr/>
          <p:nvPr/>
        </p:nvSpPr>
        <p:spPr>
          <a:xfrm>
            <a:off x="383296" y="6117157"/>
            <a:ext cx="24338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https://junit.org/junit4/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09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6" grpId="0"/>
      <p:bldP spid="7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728C59-BAE1-8A4F-9FB8-AE62A8425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Library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BA3A10-5CAF-844A-804F-92574EF42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015" y="371511"/>
            <a:ext cx="5524500" cy="63432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81F9F50-A888-4A42-96F0-8C615FCA0FEA}"/>
              </a:ext>
            </a:extLst>
          </p:cNvPr>
          <p:cNvSpPr/>
          <p:nvPr/>
        </p:nvSpPr>
        <p:spPr>
          <a:xfrm>
            <a:off x="3571875" y="571500"/>
            <a:ext cx="628650" cy="3238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88A281-645F-0645-A364-2E9A9BA45926}"/>
              </a:ext>
            </a:extLst>
          </p:cNvPr>
          <p:cNvSpPr/>
          <p:nvPr/>
        </p:nvSpPr>
        <p:spPr>
          <a:xfrm>
            <a:off x="4128760" y="3267075"/>
            <a:ext cx="1052840" cy="3238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FE24A7-3CAF-B041-8AF2-F45599679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55" y="3267075"/>
            <a:ext cx="1246556" cy="5588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52720AD-8FF0-6C42-A26D-A600E4FF1684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1810611" y="3429000"/>
            <a:ext cx="2318149" cy="117476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661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728C59-BAE1-8A4F-9FB8-AE62A8425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Library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BA3A10-5CAF-844A-804F-92574EF42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9693" y="371511"/>
            <a:ext cx="4205821" cy="48291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65DEDB-EEBA-3F47-BB75-F7A84E626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275" y="4425922"/>
            <a:ext cx="3340100" cy="1511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8607E37-BDDD-2842-A766-9E1196ABB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486" y="2466431"/>
            <a:ext cx="7448550" cy="41920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251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F6B10-B0A4-164B-8D02-5742B9158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39" y="857251"/>
            <a:ext cx="7886700" cy="994172"/>
          </a:xfrm>
        </p:spPr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6332BA2-0387-8F45-8450-DAC5852D4633}"/>
              </a:ext>
            </a:extLst>
          </p:cNvPr>
          <p:cNvSpPr txBox="1">
            <a:spLocks/>
          </p:cNvSpPr>
          <p:nvPr/>
        </p:nvSpPr>
        <p:spPr>
          <a:xfrm>
            <a:off x="150486" y="2285395"/>
            <a:ext cx="8772802" cy="3072737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800" dirty="0">
                <a:highlight>
                  <a:srgbClr val="FFFF00"/>
                </a:highlight>
              </a:rPr>
              <a:t>Problem 2:</a:t>
            </a:r>
            <a:r>
              <a:rPr lang="en-US" sz="1800" dirty="0"/>
              <a:t>  Given the </a:t>
            </a:r>
            <a:r>
              <a:rPr lang="en-US" sz="1800" dirty="0" err="1"/>
              <a:t>ListNode</a:t>
            </a:r>
            <a:r>
              <a:rPr lang="en-US" sz="1800" dirty="0"/>
              <a:t> definition on the right, complete the following function that returns the reference to the last node of the SingleLinkedList. It return null if list is empty.</a:t>
            </a:r>
            <a:endParaRPr lang="en-US" sz="2100" dirty="0"/>
          </a:p>
          <a:p>
            <a:pPr algn="just"/>
            <a:endParaRPr lang="en-US" sz="750" dirty="0"/>
          </a:p>
          <a:p>
            <a:pPr marL="342900" lvl="1" indent="0" algn="just">
              <a:buNone/>
            </a:pPr>
            <a:r>
              <a:rPr lang="en-US" sz="1800" b="1" i="1" dirty="0">
                <a:solidFill>
                  <a:srgbClr val="002060"/>
                </a:solidFill>
              </a:rPr>
              <a:t>public </a:t>
            </a:r>
            <a:r>
              <a:rPr lang="en-US" sz="1800" b="1" i="1" dirty="0" err="1">
                <a:solidFill>
                  <a:srgbClr val="00B0F0"/>
                </a:solidFill>
              </a:rPr>
              <a:t>ListNode</a:t>
            </a:r>
            <a:r>
              <a:rPr lang="en-US" sz="1800" b="1" i="1" dirty="0">
                <a:solidFill>
                  <a:srgbClr val="002060"/>
                </a:solidFill>
              </a:rPr>
              <a:t> </a:t>
            </a:r>
            <a:r>
              <a:rPr lang="en-US" sz="1800" b="1" i="1" dirty="0" err="1">
                <a:solidFill>
                  <a:srgbClr val="002060"/>
                </a:solidFill>
              </a:rPr>
              <a:t>goToLastNode</a:t>
            </a:r>
            <a:r>
              <a:rPr lang="en-US" sz="1800" b="1" i="1" dirty="0">
                <a:solidFill>
                  <a:srgbClr val="002060"/>
                </a:solidFill>
              </a:rPr>
              <a:t>(</a:t>
            </a:r>
            <a:r>
              <a:rPr lang="en-US" sz="1800" b="1" i="1" dirty="0" err="1">
                <a:solidFill>
                  <a:srgbClr val="00B0F0"/>
                </a:solidFill>
              </a:rPr>
              <a:t>ListNode</a:t>
            </a:r>
            <a:r>
              <a:rPr lang="en-US" sz="1800" b="1" i="1" dirty="0">
                <a:solidFill>
                  <a:srgbClr val="002060"/>
                </a:solidFill>
              </a:rPr>
              <a:t> head) {</a:t>
            </a:r>
          </a:p>
          <a:p>
            <a:pPr marL="342900" lvl="1" indent="0" algn="just">
              <a:buNone/>
            </a:pPr>
            <a:endParaRPr lang="en-US" sz="1800" b="1" i="1" dirty="0">
              <a:solidFill>
                <a:srgbClr val="002060"/>
              </a:solidFill>
            </a:endParaRPr>
          </a:p>
          <a:p>
            <a:pPr marL="342900" lvl="1" indent="0" algn="just">
              <a:buNone/>
            </a:pPr>
            <a:r>
              <a:rPr lang="en-US" sz="1800" b="1" i="1" dirty="0">
                <a:solidFill>
                  <a:schemeClr val="bg1">
                    <a:lumMod val="65000"/>
                  </a:schemeClr>
                </a:solidFill>
              </a:rPr>
              <a:t>        // write your code</a:t>
            </a:r>
          </a:p>
          <a:p>
            <a:pPr marL="342900" lvl="1" indent="0" algn="just">
              <a:buNone/>
            </a:pPr>
            <a:endParaRPr lang="en-US" sz="1800" b="1" i="1" dirty="0">
              <a:solidFill>
                <a:srgbClr val="002060"/>
              </a:solidFill>
            </a:endParaRPr>
          </a:p>
          <a:p>
            <a:pPr marL="342900" lvl="1" indent="0" algn="just">
              <a:buNone/>
            </a:pPr>
            <a:r>
              <a:rPr lang="en-US" sz="1800" b="1" i="1" dirty="0">
                <a:solidFill>
                  <a:srgbClr val="002060"/>
                </a:solidFill>
              </a:rPr>
              <a:t>  }</a:t>
            </a:r>
            <a:r>
              <a:rPr lang="en-US" sz="2100" dirty="0">
                <a:solidFill>
                  <a:srgbClr val="002060"/>
                </a:solidFill>
              </a:rPr>
              <a:t>	</a:t>
            </a:r>
          </a:p>
          <a:p>
            <a:pPr marL="342900" lvl="1" indent="0" algn="just">
              <a:buNone/>
            </a:pPr>
            <a:endParaRPr lang="en-US" sz="1050" dirty="0"/>
          </a:p>
          <a:p>
            <a:pPr marL="0" indent="0" algn="just">
              <a:buNone/>
            </a:pPr>
            <a:r>
              <a:rPr lang="en-US" sz="1800" dirty="0">
                <a:solidFill>
                  <a:srgbClr val="C00000"/>
                </a:solidFill>
              </a:rPr>
              <a:t>    No dummy node. The head could be null</a:t>
            </a:r>
          </a:p>
          <a:p>
            <a:pPr marL="385763" indent="-385763" algn="just">
              <a:buFont typeface="+mj-lt"/>
              <a:buAutoNum type="alphaUcPeriod"/>
            </a:pPr>
            <a:endParaRPr lang="en-US" sz="1800" dirty="0"/>
          </a:p>
          <a:p>
            <a:pPr marL="0" indent="0" algn="just"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C95C27-9446-C349-85EE-9B3E300D08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00"/>
          <a:stretch/>
        </p:blipFill>
        <p:spPr>
          <a:xfrm>
            <a:off x="5814678" y="3317477"/>
            <a:ext cx="2915945" cy="16891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8B9AE76-6379-6346-8C30-AE7E932D2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182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016F60-8890-384E-B115-13E83B284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exercise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D365C109-55D2-A54D-9466-6EE7B0927A91}"/>
              </a:ext>
            </a:extLst>
          </p:cNvPr>
          <p:cNvSpPr txBox="1">
            <a:spLocks/>
          </p:cNvSpPr>
          <p:nvPr/>
        </p:nvSpPr>
        <p:spPr>
          <a:xfrm>
            <a:off x="172360" y="3547165"/>
            <a:ext cx="4200802" cy="457534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000" b="1" dirty="0">
                <a:solidFill>
                  <a:srgbClr val="00B050"/>
                </a:solidFill>
              </a:rPr>
              <a:t>Implement SingleLinkedList(int[] data)</a:t>
            </a:r>
          </a:p>
          <a:p>
            <a:pPr marL="0" indent="0" algn="just">
              <a:buNone/>
            </a:pPr>
            <a:endParaRPr lang="en-US" sz="2000" b="1" dirty="0">
              <a:solidFill>
                <a:srgbClr val="00B050"/>
              </a:solidFill>
            </a:endParaRPr>
          </a:p>
          <a:p>
            <a:pPr marL="0" indent="0" algn="just">
              <a:buNone/>
            </a:pPr>
            <a:endParaRPr lang="en-US" sz="2000" b="1" dirty="0">
              <a:solidFill>
                <a:srgbClr val="00B050"/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4A36C66-ABF2-4646-BE35-F6B22C9E1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713" y="716650"/>
            <a:ext cx="4200802" cy="56610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F46E7294-D0BD-804A-AEB8-9929E5D6EE5B}"/>
              </a:ext>
            </a:extLst>
          </p:cNvPr>
          <p:cNvSpPr txBox="1">
            <a:spLocks/>
          </p:cNvSpPr>
          <p:nvPr/>
        </p:nvSpPr>
        <p:spPr>
          <a:xfrm>
            <a:off x="172360" y="4945659"/>
            <a:ext cx="4200802" cy="457534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000" b="1" dirty="0">
                <a:solidFill>
                  <a:srgbClr val="00B050"/>
                </a:solidFill>
              </a:rPr>
              <a:t>Implement </a:t>
            </a:r>
            <a:r>
              <a:rPr lang="en-US" sz="2000" b="1" dirty="0" err="1">
                <a:solidFill>
                  <a:srgbClr val="00B050"/>
                </a:solidFill>
              </a:rPr>
              <a:t>getLast</a:t>
            </a:r>
            <a:r>
              <a:rPr lang="en-US" sz="2000" b="1" dirty="0">
                <a:solidFill>
                  <a:srgbClr val="00B050"/>
                </a:solidFill>
              </a:rPr>
              <a:t>(int[] data)</a:t>
            </a:r>
          </a:p>
          <a:p>
            <a:pPr marL="0" indent="0" algn="just">
              <a:buNone/>
            </a:pPr>
            <a:endParaRPr lang="en-US" sz="2000" b="1" dirty="0">
              <a:solidFill>
                <a:srgbClr val="00B050"/>
              </a:solidFill>
            </a:endParaRPr>
          </a:p>
          <a:p>
            <a:pPr marL="0" indent="0" algn="just">
              <a:buNone/>
            </a:pP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E5683EF-6565-754F-AFFC-8AEA99336D2D}"/>
              </a:ext>
            </a:extLst>
          </p:cNvPr>
          <p:cNvSpPr/>
          <p:nvPr/>
        </p:nvSpPr>
        <p:spPr>
          <a:xfrm>
            <a:off x="6624916" y="618565"/>
            <a:ext cx="887508" cy="44446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1029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7" grpId="0"/>
      <p:bldP spid="3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B30EA9-8F4C-D243-907B-986022F16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In-class Exercise/Demo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536496-0E32-9A45-B7F0-BC5CEB832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908" y="1676401"/>
            <a:ext cx="8300184" cy="46706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0221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B036073-9995-224D-ABF4-7E8552065D75}"/>
              </a:ext>
            </a:extLst>
          </p:cNvPr>
          <p:cNvSpPr/>
          <p:nvPr/>
        </p:nvSpPr>
        <p:spPr>
          <a:xfrm>
            <a:off x="3423918" y="2646613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E1B3DE-0599-0740-A575-E063320991E7}"/>
              </a:ext>
            </a:extLst>
          </p:cNvPr>
          <p:cNvSpPr/>
          <p:nvPr/>
        </p:nvSpPr>
        <p:spPr>
          <a:xfrm>
            <a:off x="4276165" y="2646613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8382B17-2A0F-2942-ABBB-A7E1B89A45A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4015588" y="2937966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3074C4D-3824-5B4E-BFC5-BFA7D5AB5F93}"/>
              </a:ext>
            </a:extLst>
          </p:cNvPr>
          <p:cNvCxnSpPr/>
          <p:nvPr/>
        </p:nvCxnSpPr>
        <p:spPr>
          <a:xfrm>
            <a:off x="4867835" y="2937966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86F01CE-4994-4047-B878-A2E8FFB8EEA2}"/>
              </a:ext>
            </a:extLst>
          </p:cNvPr>
          <p:cNvSpPr/>
          <p:nvPr/>
        </p:nvSpPr>
        <p:spPr>
          <a:xfrm>
            <a:off x="2557622" y="2659360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C3FCEA-5C3F-EE48-9D4E-E99420A6C827}"/>
              </a:ext>
            </a:extLst>
          </p:cNvPr>
          <p:cNvCxnSpPr>
            <a:stCxn id="16" idx="3"/>
          </p:cNvCxnSpPr>
          <p:nvPr/>
        </p:nvCxnSpPr>
        <p:spPr>
          <a:xfrm>
            <a:off x="3149292" y="2950713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158EC5A-EB10-1A48-A1F4-1EA3AD504D0B}"/>
              </a:ext>
            </a:extLst>
          </p:cNvPr>
          <p:cNvSpPr txBox="1"/>
          <p:nvPr/>
        </p:nvSpPr>
        <p:spPr>
          <a:xfrm>
            <a:off x="5185961" y="2753300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null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C6F6FA-9D21-B643-A427-58D92DD308DA}"/>
              </a:ext>
            </a:extLst>
          </p:cNvPr>
          <p:cNvSpPr txBox="1"/>
          <p:nvPr/>
        </p:nvSpPr>
        <p:spPr>
          <a:xfrm>
            <a:off x="1642699" y="2753300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64A55B3-D756-4547-A906-9513F0AC8847}"/>
              </a:ext>
            </a:extLst>
          </p:cNvPr>
          <p:cNvCxnSpPr/>
          <p:nvPr/>
        </p:nvCxnSpPr>
        <p:spPr>
          <a:xfrm>
            <a:off x="2297045" y="2937966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102C10A5-EB05-EB4B-B418-E979B9253E5C}"/>
              </a:ext>
            </a:extLst>
          </p:cNvPr>
          <p:cNvSpPr/>
          <p:nvPr/>
        </p:nvSpPr>
        <p:spPr>
          <a:xfrm>
            <a:off x="3423918" y="4709836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45F883-8B2B-C54F-9C80-8EF317BBB0A1}"/>
              </a:ext>
            </a:extLst>
          </p:cNvPr>
          <p:cNvSpPr/>
          <p:nvPr/>
        </p:nvSpPr>
        <p:spPr>
          <a:xfrm>
            <a:off x="4276165" y="4709836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2A2C5A-D5A0-3A42-BFAE-66F41738CD08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4015588" y="5001189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EC9288-94C9-8B40-B030-E51087DE6D49}"/>
              </a:ext>
            </a:extLst>
          </p:cNvPr>
          <p:cNvCxnSpPr/>
          <p:nvPr/>
        </p:nvCxnSpPr>
        <p:spPr>
          <a:xfrm>
            <a:off x="4867835" y="5001189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1F8CFD52-A782-C847-A5BF-96D7EE507D6D}"/>
              </a:ext>
            </a:extLst>
          </p:cNvPr>
          <p:cNvSpPr/>
          <p:nvPr/>
        </p:nvSpPr>
        <p:spPr>
          <a:xfrm>
            <a:off x="2557622" y="4722583"/>
            <a:ext cx="591670" cy="582706"/>
          </a:xfrm>
          <a:prstGeom prst="rect">
            <a:avLst/>
          </a:prstGeom>
          <a:noFill/>
          <a:ln w="25400">
            <a:headEnd type="none"/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BE0155-0329-0E4E-8E41-FA9AAFA61B9A}"/>
              </a:ext>
            </a:extLst>
          </p:cNvPr>
          <p:cNvCxnSpPr>
            <a:stCxn id="25" idx="3"/>
          </p:cNvCxnSpPr>
          <p:nvPr/>
        </p:nvCxnSpPr>
        <p:spPr>
          <a:xfrm>
            <a:off x="3149292" y="5013936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B14FF0D-562C-9F41-8F5B-84CBB12313A9}"/>
              </a:ext>
            </a:extLst>
          </p:cNvPr>
          <p:cNvSpPr txBox="1"/>
          <p:nvPr/>
        </p:nvSpPr>
        <p:spPr>
          <a:xfrm>
            <a:off x="5185961" y="4816523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null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1FA873-6D7B-2341-B572-201360E91226}"/>
              </a:ext>
            </a:extLst>
          </p:cNvPr>
          <p:cNvSpPr txBox="1"/>
          <p:nvPr/>
        </p:nvSpPr>
        <p:spPr>
          <a:xfrm>
            <a:off x="1642699" y="4816523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BA6CB03-9709-AC44-939B-F2AD8F388BC4}"/>
              </a:ext>
            </a:extLst>
          </p:cNvPr>
          <p:cNvCxnSpPr/>
          <p:nvPr/>
        </p:nvCxnSpPr>
        <p:spPr>
          <a:xfrm>
            <a:off x="2297045" y="5001189"/>
            <a:ext cx="260577" cy="0"/>
          </a:xfrm>
          <a:prstGeom prst="straightConnector1">
            <a:avLst/>
          </a:prstGeom>
          <a:ln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itle 2">
            <a:extLst>
              <a:ext uri="{FF2B5EF4-FFF2-40B4-BE49-F238E27FC236}">
                <a16:creationId xmlns:a16="http://schemas.microsoft.com/office/drawing/2014/main" id="{CC50E25E-4F10-EC4D-A60A-0DCD4936C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Merge sorted single linked list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0FF6ED8-FC76-5E46-B39A-3A607BF736BF}"/>
              </a:ext>
            </a:extLst>
          </p:cNvPr>
          <p:cNvGrpSpPr/>
          <p:nvPr/>
        </p:nvGrpSpPr>
        <p:grpSpPr>
          <a:xfrm>
            <a:off x="2647984" y="3429000"/>
            <a:ext cx="423514" cy="838844"/>
            <a:chOff x="2647984" y="3429000"/>
            <a:chExt cx="423514" cy="838844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0A09D96-DA62-B449-9D2D-5D63268CDF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9741" y="3429000"/>
              <a:ext cx="0" cy="469512"/>
            </a:xfrm>
            <a:prstGeom prst="straightConnector1">
              <a:avLst/>
            </a:prstGeom>
            <a:ln>
              <a:solidFill>
                <a:srgbClr val="00B050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395F9F4-DB37-3045-A0AB-8ED2EDF353D0}"/>
                </a:ext>
              </a:extLst>
            </p:cNvPr>
            <p:cNvSpPr txBox="1"/>
            <p:nvPr/>
          </p:nvSpPr>
          <p:spPr>
            <a:xfrm>
              <a:off x="2647984" y="3898512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B050"/>
                  </a:solidFill>
                </a:rPr>
                <a:t>p0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4E4BFFE-0E11-CC4F-B737-1E40C0CCD7C3}"/>
              </a:ext>
            </a:extLst>
          </p:cNvPr>
          <p:cNvGrpSpPr/>
          <p:nvPr/>
        </p:nvGrpSpPr>
        <p:grpSpPr>
          <a:xfrm>
            <a:off x="3499631" y="5455024"/>
            <a:ext cx="423514" cy="838844"/>
            <a:chOff x="3499631" y="5455024"/>
            <a:chExt cx="423514" cy="838844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BD409AB-D136-9A42-8022-352D150C0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1388" y="5455024"/>
              <a:ext cx="0" cy="469512"/>
            </a:xfrm>
            <a:prstGeom prst="straightConnector1">
              <a:avLst/>
            </a:prstGeom>
            <a:ln>
              <a:solidFill>
                <a:srgbClr val="00B050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947FDA4-E6F7-0B4B-B589-28F8BE2FC9E0}"/>
                </a:ext>
              </a:extLst>
            </p:cNvPr>
            <p:cNvSpPr txBox="1"/>
            <p:nvPr/>
          </p:nvSpPr>
          <p:spPr>
            <a:xfrm>
              <a:off x="3499631" y="5924536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B050"/>
                  </a:solidFill>
                </a:rPr>
                <a:t>p1</a:t>
              </a:r>
            </a:p>
          </p:txBody>
        </p:sp>
      </p:grp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DEB0B41-F62D-B746-B717-0B9FD45EFA6A}"/>
              </a:ext>
            </a:extLst>
          </p:cNvPr>
          <p:cNvCxnSpPr>
            <a:cxnSpLocks/>
          </p:cNvCxnSpPr>
          <p:nvPr/>
        </p:nvCxnSpPr>
        <p:spPr>
          <a:xfrm flipV="1">
            <a:off x="3711388" y="3361765"/>
            <a:ext cx="0" cy="1219201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051884FA-7167-E242-83F6-89A1AB44E484}"/>
              </a:ext>
            </a:extLst>
          </p:cNvPr>
          <p:cNvSpPr txBox="1"/>
          <p:nvPr/>
        </p:nvSpPr>
        <p:spPr>
          <a:xfrm>
            <a:off x="5730364" y="3492186"/>
            <a:ext cx="3125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Compare p0.next.val and p1.val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02144E5-DCBA-3346-905A-611C1DA038D6}"/>
              </a:ext>
            </a:extLst>
          </p:cNvPr>
          <p:cNvCxnSpPr>
            <a:cxnSpLocks/>
          </p:cNvCxnSpPr>
          <p:nvPr/>
        </p:nvCxnSpPr>
        <p:spPr>
          <a:xfrm flipV="1">
            <a:off x="3720352" y="3361765"/>
            <a:ext cx="851648" cy="1219202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96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96296E-6 L 0.09236 0.00185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18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  <p:bldP spid="46" grpId="2"/>
    </p:bldLst>
  </p:timing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11363</TotalTime>
  <Words>1610</Words>
  <Application>Microsoft Macintosh PowerPoint</Application>
  <PresentationFormat>On-screen Show (4:3)</PresentationFormat>
  <Paragraphs>729</Paragraphs>
  <Slides>58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58</vt:i4>
      </vt:variant>
    </vt:vector>
  </HeadingPairs>
  <TitlesOfParts>
    <vt:vector size="67" baseType="lpstr">
      <vt:lpstr>Encode Sans Normal Black</vt:lpstr>
      <vt:lpstr>Open Sans</vt:lpstr>
      <vt:lpstr>Open Sans Light</vt:lpstr>
      <vt:lpstr>Uni Sans Regular</vt:lpstr>
      <vt:lpstr>Arial</vt:lpstr>
      <vt:lpstr>Calibri</vt:lpstr>
      <vt:lpstr>Lucida Grande</vt:lpstr>
      <vt:lpstr>Custom Design</vt:lpstr>
      <vt:lpstr>1_Custom Design</vt:lpstr>
      <vt:lpstr>CSS342 Data Structures, Algorithms, and Discrete Mathematics (I)</vt:lpstr>
      <vt:lpstr>Quiz</vt:lpstr>
      <vt:lpstr>Quiz</vt:lpstr>
      <vt:lpstr>Exercise</vt:lpstr>
      <vt:lpstr>Exercise</vt:lpstr>
      <vt:lpstr>Quiz</vt:lpstr>
      <vt:lpstr>In-class exercise</vt:lpstr>
      <vt:lpstr>In-class Exercise/Demo</vt:lpstr>
      <vt:lpstr>Merge sorted single linked list</vt:lpstr>
      <vt:lpstr>Merge sorted single linked list</vt:lpstr>
      <vt:lpstr>Merge sorted single linked list</vt:lpstr>
      <vt:lpstr>Merge sorted single linked list</vt:lpstr>
      <vt:lpstr>Merge sorted single linked list</vt:lpstr>
      <vt:lpstr>Breakpoint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  <vt:lpstr>Binary Search Tree</vt:lpstr>
      <vt:lpstr>Exercise</vt:lpstr>
      <vt:lpstr>Exercise</vt:lpstr>
      <vt:lpstr>Exercise</vt:lpstr>
      <vt:lpstr>Exercise</vt:lpstr>
      <vt:lpstr>Exercise</vt:lpstr>
      <vt:lpstr>A Search problem</vt:lpstr>
      <vt:lpstr>Kinds of Trees</vt:lpstr>
      <vt:lpstr>Binary Tree Definition</vt:lpstr>
      <vt:lpstr>Binary Tree Definition</vt:lpstr>
      <vt:lpstr>Binary Tree Definition</vt:lpstr>
      <vt:lpstr>Tree ADT</vt:lpstr>
      <vt:lpstr>Tree Node</vt:lpstr>
      <vt:lpstr>Tree Node</vt:lpstr>
      <vt:lpstr>Tree ADT</vt:lpstr>
      <vt:lpstr>Tree Traversal</vt:lpstr>
      <vt:lpstr>Binary Tree Traversal</vt:lpstr>
      <vt:lpstr>Code it up!</vt:lpstr>
      <vt:lpstr>Exercise</vt:lpstr>
      <vt:lpstr>Binary Tree Traversal</vt:lpstr>
      <vt:lpstr>Exercise</vt:lpstr>
      <vt:lpstr>Binary Tree Traversal</vt:lpstr>
      <vt:lpstr>Exercise</vt:lpstr>
      <vt:lpstr>Testing Library</vt:lpstr>
      <vt:lpstr>Testing Library</vt:lpstr>
      <vt:lpstr>Testing Library</vt:lpstr>
      <vt:lpstr>Testing Library</vt:lpstr>
      <vt:lpstr>Testing Library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Peng Du</cp:lastModifiedBy>
  <cp:revision>836</cp:revision>
  <cp:lastPrinted>2016-02-10T20:19:12Z</cp:lastPrinted>
  <dcterms:created xsi:type="dcterms:W3CDTF">2014-10-14T00:51:43Z</dcterms:created>
  <dcterms:modified xsi:type="dcterms:W3CDTF">2020-02-10T21:30:44Z</dcterms:modified>
</cp:coreProperties>
</file>